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74" r:id="rId6"/>
    <p:sldId id="259" r:id="rId7"/>
    <p:sldId id="275" r:id="rId8"/>
    <p:sldId id="261" r:id="rId9"/>
    <p:sldId id="276" r:id="rId10"/>
    <p:sldId id="265" r:id="rId11"/>
    <p:sldId id="277" r:id="rId12"/>
    <p:sldId id="266" r:id="rId13"/>
    <p:sldId id="278" r:id="rId14"/>
    <p:sldId id="273" r:id="rId15"/>
    <p:sldId id="280" r:id="rId16"/>
    <p:sldId id="272" r:id="rId17"/>
    <p:sldId id="279"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57.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F01BD3-E303-4D89-A075-4AB82B1B8D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F01BD3-E303-4D89-A075-4AB82B1B8D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133.xml"/><Relationship Id="rId7" Type="http://schemas.openxmlformats.org/officeDocument/2006/relationships/image" Target="../media/image6.jpeg"/><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2" Type="http://schemas.openxmlformats.org/officeDocument/2006/relationships/notesSlide" Target="../notesSlides/notesSlide10.xml"/><Relationship Id="rId11" Type="http://schemas.openxmlformats.org/officeDocument/2006/relationships/slideLayout" Target="../slideLayouts/slideLayout7.xml"/><Relationship Id="rId10" Type="http://schemas.openxmlformats.org/officeDocument/2006/relationships/tags" Target="../tags/tag134.xml"/><Relationship Id="rId1" Type="http://schemas.openxmlformats.org/officeDocument/2006/relationships/tags" Target="../tags/tag12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image" Target="../media/image8.png"/><Relationship Id="rId1" Type="http://schemas.openxmlformats.org/officeDocument/2006/relationships/tags" Target="../tags/tag135.xml"/></Relationships>
</file>

<file path=ppt/slides/_rels/slide1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4" Type="http://schemas.openxmlformats.org/officeDocument/2006/relationships/notesSlide" Target="../notesSlides/notesSlide12.xml"/><Relationship Id="rId13" Type="http://schemas.openxmlformats.org/officeDocument/2006/relationships/slideLayout" Target="../slideLayouts/slideLayout7.xml"/><Relationship Id="rId12" Type="http://schemas.openxmlformats.org/officeDocument/2006/relationships/tags" Target="../tags/tag147.xml"/><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tags" Target="../tags/tag140.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151.xml"/><Relationship Id="rId4" Type="http://schemas.openxmlformats.org/officeDocument/2006/relationships/image" Target="../media/image13.jpe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156.xml"/><Relationship Id="rId2" Type="http://schemas.openxmlformats.org/officeDocument/2006/relationships/image" Target="../media/image14.png"/><Relationship Id="rId1" Type="http://schemas.openxmlformats.org/officeDocument/2006/relationships/tags" Target="../tags/tag155.xml"/></Relationships>
</file>

<file path=ppt/slides/_rels/slide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5" Type="http://schemas.openxmlformats.org/officeDocument/2006/relationships/notesSlide" Target="../notesSlides/notesSlide2.xml"/><Relationship Id="rId14" Type="http://schemas.openxmlformats.org/officeDocument/2006/relationships/slideLayout" Target="../slideLayouts/slideLayout7.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2.png"/><Relationship Id="rId1" Type="http://schemas.openxmlformats.org/officeDocument/2006/relationships/tags" Target="../tags/tag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0" Type="http://schemas.openxmlformats.org/officeDocument/2006/relationships/notesSlide" Target="../notesSlides/notesSlide4.xml"/><Relationship Id="rId1" Type="http://schemas.openxmlformats.org/officeDocument/2006/relationships/tags" Target="../tags/tag87.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3.png"/><Relationship Id="rId1" Type="http://schemas.openxmlformats.org/officeDocument/2006/relationships/tags" Target="../tags/tag95.xml"/></Relationships>
</file>

<file path=ppt/slides/_rels/slide6.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4.png"/><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5.png"/><Relationship Id="rId1" Type="http://schemas.openxmlformats.org/officeDocument/2006/relationships/tags" Target="../tags/tag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
          <p:cNvSpPr/>
          <p:nvPr>
            <p:custDataLst>
              <p:tags r:id="rId1"/>
            </p:custDataLst>
          </p:nvPr>
        </p:nvSpPr>
        <p:spPr>
          <a:xfrm>
            <a:off x="7046737" y="386320"/>
            <a:ext cx="5145263" cy="6366906"/>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93701" y="1"/>
            <a:ext cx="4051300" cy="198059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6489700"/>
            <a:ext cx="12192000" cy="4264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11"/>
          <p:cNvSpPr/>
          <p:nvPr/>
        </p:nvSpPr>
        <p:spPr>
          <a:xfrm rot="10798019" flipH="1">
            <a:off x="388940" y="2451103"/>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10" name="AutoShape 11"/>
          <p:cNvSpPr/>
          <p:nvPr/>
        </p:nvSpPr>
        <p:spPr>
          <a:xfrm rot="10798019" flipH="1">
            <a:off x="11555299" y="386320"/>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5" name="Text1"/>
          <p:cNvSpPr txBox="1"/>
          <p:nvPr>
            <p:custDataLst>
              <p:tags r:id="rId3"/>
            </p:custDataLst>
          </p:nvPr>
        </p:nvSpPr>
        <p:spPr>
          <a:xfrm>
            <a:off x="635683" y="1987195"/>
            <a:ext cx="6411054" cy="2450956"/>
          </a:xfrm>
          <a:prstGeom prst="rect">
            <a:avLst/>
          </a:prstGeom>
          <a:noFill/>
        </p:spPr>
        <p:txBody>
          <a:bodyPr wrap="square" lIns="0" tIns="0" rIns="0" bIns="0" rtlCol="0" anchor="b" anchorCtr="0">
            <a:normAutofit/>
          </a:bodyPr>
          <a:lstStyle/>
          <a:p>
            <a:pPr fontAlgn="ctr"/>
            <a:r>
              <a:rPr lang="zh-CN" altLang="en-US" sz="6600" b="1" dirty="0">
                <a:latin typeface="微软雅黑" panose="020B0503020204020204" charset="-122"/>
                <a:ea typeface="微软雅黑" panose="020B0503020204020204" charset="-122"/>
              </a:rPr>
              <a:t>火车票务模拟课程设计</a:t>
            </a:r>
            <a:r>
              <a:rPr lang="zh-CN" altLang="en-US" sz="6600" b="1" dirty="0">
                <a:latin typeface="微软雅黑" panose="020B0503020204020204" charset="-122"/>
                <a:ea typeface="微软雅黑" panose="020B0503020204020204" charset="-122"/>
              </a:rPr>
              <a:t>报告</a:t>
            </a:r>
            <a:endParaRPr lang="zh-CN" altLang="en-US" sz="6600" b="1" dirty="0">
              <a:latin typeface="微软雅黑" panose="020B0503020204020204" charset="-122"/>
              <a:ea typeface="微软雅黑" panose="020B0503020204020204" charset="-122"/>
            </a:endParaRPr>
          </a:p>
        </p:txBody>
      </p:sp>
      <p:sp>
        <p:nvSpPr>
          <p:cNvPr id="16" name="Text2"/>
          <p:cNvSpPr txBox="1"/>
          <p:nvPr>
            <p:custDataLst>
              <p:tags r:id="rId4"/>
            </p:custDataLst>
          </p:nvPr>
        </p:nvSpPr>
        <p:spPr>
          <a:xfrm>
            <a:off x="635683" y="4444571"/>
            <a:ext cx="7171415" cy="923751"/>
          </a:xfrm>
          <a:prstGeom prst="rect">
            <a:avLst/>
          </a:prstGeom>
          <a:noFill/>
        </p:spPr>
        <p:txBody>
          <a:bodyPr wrap="square" lIns="0" tIns="0" rIns="0" bIns="0" rtlCol="0" anchor="t" anchorCtr="0">
            <a:normAutofit/>
          </a:bodyPr>
          <a:lstStyle/>
          <a:p>
            <a:r>
              <a:rPr lang="zh-CN" altLang="en-US" dirty="0">
                <a:solidFill>
                  <a:schemeClr val="bg2"/>
                </a:solidFill>
                <a:latin typeface="微软雅黑" panose="020B0503020204020204" charset="-122"/>
                <a:ea typeface="微软雅黑" panose="020B0503020204020204" charset="-122"/>
              </a:rPr>
              <a:t>汇报人：吴泽同</a:t>
            </a:r>
            <a:endParaRPr lang="zh-CN" altLang="en-US" dirty="0">
              <a:solidFill>
                <a:schemeClr val="bg2"/>
              </a:solidFill>
              <a:latin typeface="微软雅黑" panose="020B0503020204020204" charset="-122"/>
              <a:ea typeface="微软雅黑" panose="020B0503020204020204" charset="-122"/>
            </a:endParaRPr>
          </a:p>
          <a:p>
            <a:r>
              <a:rPr lang="zh-CN" altLang="en-US" dirty="0">
                <a:solidFill>
                  <a:schemeClr val="bg2"/>
                </a:solidFill>
                <a:latin typeface="微软雅黑" panose="020B0503020204020204" charset="-122"/>
                <a:ea typeface="微软雅黑" panose="020B0503020204020204" charset="-122"/>
              </a:rPr>
              <a:t>小组成员：任俊杰</a:t>
            </a:r>
            <a:endParaRPr lang="zh-CN" altLang="en-US" dirty="0">
              <a:solidFill>
                <a:schemeClr val="bg2"/>
              </a:solidFill>
              <a:latin typeface="微软雅黑" panose="020B0503020204020204" charset="-122"/>
              <a:ea typeface="微软雅黑" panose="020B0503020204020204" charset="-122"/>
            </a:endParaRPr>
          </a:p>
        </p:txBody>
      </p:sp>
      <p:sp>
        <p:nvSpPr>
          <p:cNvPr id="18" name="Text4"/>
          <p:cNvSpPr txBox="1"/>
          <p:nvPr>
            <p:custDataLst>
              <p:tags r:id="rId5"/>
            </p:custDataLst>
          </p:nvPr>
        </p:nvSpPr>
        <p:spPr>
          <a:xfrm>
            <a:off x="93393" y="5435557"/>
            <a:ext cx="3358936" cy="455881"/>
          </a:xfrm>
          <a:prstGeom prst="rect">
            <a:avLst/>
          </a:prstGeom>
          <a:noFill/>
        </p:spPr>
        <p:txBody>
          <a:bodyPr wrap="square" lIns="0" tIns="0" rIns="0" bIns="0" rtlCol="0" anchor="ctr">
            <a:normAutofit/>
          </a:bodyPr>
          <a:lstStyle/>
          <a:p>
            <a:pPr algn="ctr"/>
            <a:r>
              <a:rPr lang="en-US" altLang="zh-CN" sz="1600" dirty="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rPr>
              <a:t>2023/12/8</a:t>
            </a:r>
            <a:endParaRPr lang="en-US" altLang="zh-CN" sz="1600" dirty="0">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sp>
        <p:nvSpPr>
          <p:cNvPr id="5" name="Text5"/>
          <p:cNvSpPr txBox="1"/>
          <p:nvPr>
            <p:custDataLst>
              <p:tags r:id="rId6"/>
            </p:custDataLst>
          </p:nvPr>
        </p:nvSpPr>
        <p:spPr>
          <a:xfrm>
            <a:off x="635683" y="135939"/>
            <a:ext cx="2275205" cy="429895"/>
          </a:xfrm>
          <a:prstGeom prst="rect">
            <a:avLst/>
          </a:prstGeom>
          <a:noFill/>
        </p:spPr>
        <p:txBody>
          <a:bodyPr wrap="square" rtlCol="0" anchor="ctr">
            <a:normAutofit/>
          </a:bodyPr>
          <a:lstStyle/>
          <a:p>
            <a:endParaRPr lang="en-US" altLang="zh-CN" sz="1400" dirty="0">
              <a:solidFill>
                <a:schemeClr val="tx2"/>
              </a:solidFill>
              <a:latin typeface="微软雅黑" panose="020B0503020204020204" charset="-122"/>
              <a:ea typeface="微软雅黑" panose="020B0503020204020204" charset="-122"/>
              <a:sym typeface="+mn-ea"/>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00"/>
                                          </p:val>
                                        </p:tav>
                                        <p:tav tm="100000">
                                          <p:val>
                                            <p:strVal val="#ppt_w*1.50"/>
                                          </p:val>
                                        </p:tav>
                                      </p:tavLst>
                                    </p:anim>
                                    <p:anim calcmode="lin" valueType="num">
                                      <p:cBhvr>
                                        <p:cTn id="8" dur="500" fill="hold"/>
                                        <p:tgtEl>
                                          <p:spTgt spid="15"/>
                                        </p:tgtEl>
                                        <p:attrNameLst>
                                          <p:attrName>ppt_h</p:attrName>
                                        </p:attrNameLst>
                                      </p:cBhvr>
                                      <p:tavLst>
                                        <p:tav tm="0">
                                          <p:val>
                                            <p:strVal val="#ppt_h*0.00"/>
                                          </p:val>
                                        </p:tav>
                                        <p:tav tm="100000">
                                          <p:val>
                                            <p:strVal val="#ppt_h*1.50"/>
                                          </p:val>
                                        </p:tav>
                                      </p:tavLst>
                                    </p:anim>
                                    <p:animEffect transition="in" filter="fade">
                                      <p:cBhvr>
                                        <p:cTn id="9" dur="500"/>
                                        <p:tgtEl>
                                          <p:spTgt spid="15"/>
                                        </p:tgtEl>
                                      </p:cBhvr>
                                    </p:animEffect>
                                    <p:anim calcmode="lin" valueType="num">
                                      <p:cBhvr>
                                        <p:cTn id="10" dur="500">
                                          <p:stCondLst>
                                            <p:cond delay="0"/>
                                          </p:stCondLst>
                                        </p:cTn>
                                        <p:tgtEl>
                                          <p:spTgt spid="15"/>
                                        </p:tgtEl>
                                        <p:attrNameLst>
                                          <p:attrName>ppt_x</p:attrName>
                                        </p:attrNameLst>
                                      </p:cBhvr>
                                      <p:tavLst>
                                        <p:tav tm="0">
                                          <p:val>
                                            <p:strVal val="#ppt_x"/>
                                          </p:val>
                                        </p:tav>
                                        <p:tav tm="100000">
                                          <p:val>
                                            <p:fltVal val="0.5"/>
                                          </p:val>
                                        </p:tav>
                                      </p:tavLst>
                                    </p:anim>
                                    <p:anim calcmode="lin" valueType="num">
                                      <p:cBhvr>
                                        <p:cTn id="11" dur="500">
                                          <p:stCondLst>
                                            <p:cond delay="0"/>
                                          </p:stCondLst>
                                        </p:cTn>
                                        <p:tgtEl>
                                          <p:spTgt spid="15"/>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strVal val="ppt_w"/>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anim calcmode="lin" valueType="num">
                                      <p:cBhvr>
                                        <p:cTn id="18" dur="500">
                                          <p:stCondLst>
                                            <p:cond delay="0"/>
                                          </p:stCondLst>
                                        </p:cTn>
                                        <p:tgtEl>
                                          <p:spTgt spid="15"/>
                                        </p:tgtEl>
                                        <p:attrNameLst>
                                          <p:attrName>ppt_x</p:attrName>
                                        </p:attrNameLst>
                                      </p:cBhvr>
                                      <p:tavLst>
                                        <p:tav tm="0">
                                          <p:val>
                                            <p:strVal val="ppt_x"/>
                                          </p:val>
                                        </p:tav>
                                        <p:tav tm="100000">
                                          <p:val>
                                            <p:strVal val="#ppt_x"/>
                                          </p:val>
                                        </p:tav>
                                      </p:tavLst>
                                    </p:anim>
                                    <p:anim calcmode="lin" valueType="num">
                                      <p:cBhvr>
                                        <p:cTn id="19" dur="500">
                                          <p:stCondLst>
                                            <p:cond delay="0"/>
                                          </p:stCondLst>
                                        </p:cTn>
                                        <p:tgtEl>
                                          <p:spTgt spid="15"/>
                                        </p:tgtEl>
                                        <p:attrNameLst>
                                          <p:attrName>ppt_y</p:attrName>
                                        </p:attrNameLst>
                                      </p:cBhvr>
                                      <p:tavLst>
                                        <p:tav tm="0">
                                          <p:val>
                                            <p:strVal val="ppt_y"/>
                                          </p:val>
                                        </p:tav>
                                        <p:tav tm="100000">
                                          <p:val>
                                            <p:strVal val="#ppt_y"/>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strVal val="4/3*#ppt_w"/>
                                          </p:val>
                                        </p:tav>
                                        <p:tav tm="100000">
                                          <p:val>
                                            <p:strVal val="#ppt_w"/>
                                          </p:val>
                                        </p:tav>
                                      </p:tavLst>
                                    </p:anim>
                                    <p:anim calcmode="lin" valueType="num">
                                      <p:cBhvr>
                                        <p:cTn id="23" dur="500" fill="hold"/>
                                        <p:tgtEl>
                                          <p:spTgt spid="2"/>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strVal val="4/3*#ppt_w"/>
                                          </p:val>
                                        </p:tav>
                                        <p:tav tm="100000">
                                          <p:val>
                                            <p:strVal val="#ppt_w"/>
                                          </p:val>
                                        </p:tav>
                                      </p:tavLst>
                                    </p:anim>
                                    <p:anim calcmode="lin" valueType="num">
                                      <p:cBhvr>
                                        <p:cTn id="27" dur="500" fill="hold"/>
                                        <p:tgtEl>
                                          <p:spTgt spid="4"/>
                                        </p:tgtEl>
                                        <p:attrNameLst>
                                          <p:attrName>ppt_h</p:attrName>
                                        </p:attrNameLst>
                                      </p:cBhvr>
                                      <p:tavLst>
                                        <p:tav tm="0">
                                          <p:val>
                                            <p:strVal val="4/3*#ppt_h"/>
                                          </p:val>
                                        </p:tav>
                                        <p:tav tm="100000">
                                          <p:val>
                                            <p:strVal val="#ppt_h"/>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42"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3"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44"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45" dur="500">
                                          <p:stCondLst>
                                            <p:cond delay="0"/>
                                          </p:stCondLst>
                                        </p:cTn>
                                        <p:tgtEl>
                                          <p:spTgt spid="9"/>
                                        </p:tgtEl>
                                        <p:attrNameLst>
                                          <p:attrName>ppt_h</p:attrName>
                                        </p:attrNameLst>
                                      </p:cBhvr>
                                      <p:tavLst>
                                        <p:tav tm="0">
                                          <p:val>
                                            <p:strVal val="#ppt_h*2"/>
                                          </p:val>
                                        </p:tav>
                                        <p:tav tm="100000">
                                          <p:val>
                                            <p:strVal val="#ppt_h"/>
                                          </p:val>
                                        </p:tav>
                                      </p:tavLst>
                                    </p:anim>
                                  </p:childTnLst>
                                </p:cTn>
                              </p:par>
                              <p:par>
                                <p:cTn id="46" presetID="0" presetClass="entr" presetSubtype="0" fill="hold" nodeType="withEffect">
                                  <p:stCondLst>
                                    <p:cond delay="1"/>
                                  </p:stCondLst>
                                  <p:childTnLst>
                                    <p:set>
                                      <p:cBhvr>
                                        <p:cTn id="47" dur="200" fill="hold">
                                          <p:stCondLst>
                                            <p:cond delay="0"/>
                                          </p:stCondLst>
                                        </p:cTn>
                                        <p:tgtEl>
                                          <p:spTgt spid="6"/>
                                        </p:tgtEl>
                                        <p:attrNameLst>
                                          <p:attrName>style.visibility</p:attrName>
                                        </p:attrNameLst>
                                      </p:cBhvr>
                                      <p:to>
                                        <p:strVal val="visible"/>
                                      </p:to>
                                    </p:set>
                                    <p:animMotion path="M 0.0006170491 2.0660467 L 0 0 E">
                                      <p:cBhvr>
                                        <p:cTn id="48" dur="200"/>
                                        <p:tgtEl>
                                          <p:spTgt spid="6"/>
                                        </p:tgtEl>
                                      </p:cBhvr>
                                    </p:animMotion>
                                  </p:childTnLst>
                                </p:cTn>
                              </p:par>
                              <p:par>
                                <p:cTn id="49" presetID="0" presetClass="entr" presetSubtype="0" fill="hold" nodeType="withEffect">
                                  <p:stCondLst>
                                    <p:cond delay="68"/>
                                  </p:stCondLst>
                                  <p:childTnLst>
                                    <p:set>
                                      <p:cBhvr>
                                        <p:cTn id="50" dur="200" fill="hold">
                                          <p:stCondLst>
                                            <p:cond delay="0"/>
                                          </p:stCondLst>
                                        </p:cTn>
                                        <p:tgtEl>
                                          <p:spTgt spid="10"/>
                                        </p:tgtEl>
                                        <p:attrNameLst>
                                          <p:attrName>style.visibility</p:attrName>
                                        </p:attrNameLst>
                                      </p:cBhvr>
                                      <p:to>
                                        <p:strVal val="visible"/>
                                      </p:to>
                                    </p:set>
                                    <p:animMotion path="M 0.00060691836 2.034945 L 0 0 E">
                                      <p:cBhvr>
                                        <p:cTn id="51" dur="200"/>
                                        <p:tgtEl>
                                          <p:spTgt spid="10"/>
                                        </p:tgtEl>
                                      </p:cBhvr>
                                    </p:animMotion>
                                  </p:childTnLst>
                                </p:cTn>
                              </p:par>
                              <p:par>
                                <p:cTn id="52" presetID="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55"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6" dur="500">
                                          <p:stCondLst>
                                            <p:cond delay="0"/>
                                          </p:stCondLst>
                                        </p:cTn>
                                        <p:tgtEl>
                                          <p:spTgt spid="5"/>
                                        </p:tgtEl>
                                        <p:attrNameLst>
                                          <p:attrName>style.opacity</p:attrName>
                                        </p:attrNameLst>
                                      </p:cBhvr>
                                      <p:tavLst>
                                        <p:tav tm="0">
                                          <p:val>
                                            <p:fltVal val="0"/>
                                          </p:val>
                                        </p:tav>
                                        <p:tav tm="100000">
                                          <p:val>
                                            <p:fltVal val="1"/>
                                          </p:val>
                                        </p:tav>
                                      </p:tavLst>
                                    </p:anim>
                                    <p:anim calcmode="lin" valueType="num">
                                      <p:cBhvr>
                                        <p:cTn id="57" dur="500">
                                          <p:stCondLst>
                                            <p:cond delay="0"/>
                                          </p:stCondLst>
                                        </p:cTn>
                                        <p:tgtEl>
                                          <p:spTgt spid="5"/>
                                        </p:tgtEl>
                                        <p:attrNameLst>
                                          <p:attrName>ppt_w</p:attrName>
                                        </p:attrNameLst>
                                      </p:cBhvr>
                                      <p:tavLst>
                                        <p:tav tm="0">
                                          <p:val>
                                            <p:strVal val="#ppt_w*2"/>
                                          </p:val>
                                        </p:tav>
                                        <p:tav tm="100000">
                                          <p:val>
                                            <p:strVal val="#ppt_w"/>
                                          </p:val>
                                        </p:tav>
                                      </p:tavLst>
                                    </p:anim>
                                    <p:anim calcmode="lin" valueType="num">
                                      <p:cBhvr>
                                        <p:cTn id="58" dur="500">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 grpId="0" animBg="1"/>
      <p:bldP spid="4" grpId="0" animBg="1"/>
      <p:bldP spid="16" grpId="0"/>
      <p:bldP spid="18" grpId="0"/>
      <p:bldP spid="9"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a:xfrm flipH="1">
            <a:off x="10236864" y="1"/>
            <a:ext cx="1955137" cy="1955137"/>
          </a:xfrm>
          <a:custGeom>
            <a:avLst/>
            <a:gdLst>
              <a:gd name="connsiteX0" fmla="*/ 1955137 w 1955137"/>
              <a:gd name="connsiteY0" fmla="*/ 0 h 1955137"/>
              <a:gd name="connsiteX1" fmla="*/ 1039781 w 1955137"/>
              <a:gd name="connsiteY1" fmla="*/ 0 h 1955137"/>
              <a:gd name="connsiteX2" fmla="*/ 0 w 1955137"/>
              <a:gd name="connsiteY2" fmla="*/ 1039781 h 1955137"/>
              <a:gd name="connsiteX3" fmla="*/ 0 w 1955137"/>
              <a:gd name="connsiteY3" fmla="*/ 1955137 h 1955137"/>
              <a:gd name="connsiteX4" fmla="*/ 1955137 w 1955137"/>
              <a:gd name="connsiteY4" fmla="*/ 0 h 1955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137" h="1955137">
                <a:moveTo>
                  <a:pt x="1955137" y="0"/>
                </a:moveTo>
                <a:lnTo>
                  <a:pt x="1039781" y="0"/>
                </a:lnTo>
                <a:cubicBezTo>
                  <a:pt x="1039781" y="574255"/>
                  <a:pt x="574255" y="1039781"/>
                  <a:pt x="0" y="1039781"/>
                </a:cubicBezTo>
                <a:lnTo>
                  <a:pt x="0" y="1955137"/>
                </a:lnTo>
                <a:cubicBezTo>
                  <a:pt x="1079792" y="1955137"/>
                  <a:pt x="1955137" y="1079792"/>
                  <a:pt x="1955137" y="0"/>
                </a:cubicBezTo>
                <a:close/>
              </a:path>
            </a:pathLst>
          </a:custGeom>
          <a:gradFill flip="none" rotWithShape="1">
            <a:gsLst>
              <a:gs pos="0">
                <a:schemeClr val="accent1">
                  <a:alpha val="0"/>
                </a:schemeClr>
              </a:gs>
              <a:gs pos="98000">
                <a:schemeClr val="accent1"/>
              </a:gs>
            </a:gsLst>
            <a:lin ang="135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OPPOSans M"/>
              <a:ea typeface="OPPOSans M"/>
              <a:cs typeface="+mn-cs"/>
            </a:endParaRPr>
          </a:p>
        </p:txBody>
      </p:sp>
      <p:sp>
        <p:nvSpPr>
          <p:cNvPr id="8" name="任意多边形: 形状 7"/>
          <p:cNvSpPr/>
          <p:nvPr/>
        </p:nvSpPr>
        <p:spPr>
          <a:xfrm>
            <a:off x="1" y="4808492"/>
            <a:ext cx="2049509" cy="2049509"/>
          </a:xfrm>
          <a:custGeom>
            <a:avLst/>
            <a:gdLst>
              <a:gd name="connsiteX0" fmla="*/ 0 w 2049509"/>
              <a:gd name="connsiteY0" fmla="*/ 0 h 2049509"/>
              <a:gd name="connsiteX1" fmla="*/ 2049509 w 2049509"/>
              <a:gd name="connsiteY1" fmla="*/ 2049509 h 2049509"/>
              <a:gd name="connsiteX2" fmla="*/ 1246224 w 2049509"/>
              <a:gd name="connsiteY2" fmla="*/ 2049509 h 2049509"/>
              <a:gd name="connsiteX3" fmla="*/ 0 w 2049509"/>
              <a:gd name="connsiteY3" fmla="*/ 803285 h 2049509"/>
            </a:gdLst>
            <a:ahLst/>
            <a:cxnLst>
              <a:cxn ang="0">
                <a:pos x="connsiteX0" y="connsiteY0"/>
              </a:cxn>
              <a:cxn ang="0">
                <a:pos x="connsiteX1" y="connsiteY1"/>
              </a:cxn>
              <a:cxn ang="0">
                <a:pos x="connsiteX2" y="connsiteY2"/>
              </a:cxn>
              <a:cxn ang="0">
                <a:pos x="connsiteX3" y="connsiteY3"/>
              </a:cxn>
            </a:cxnLst>
            <a:rect l="l" t="t" r="r" b="b"/>
            <a:pathLst>
              <a:path w="2049509" h="2049509">
                <a:moveTo>
                  <a:pt x="0" y="0"/>
                </a:moveTo>
                <a:cubicBezTo>
                  <a:pt x="1131913" y="0"/>
                  <a:pt x="2049509" y="917596"/>
                  <a:pt x="2049509" y="2049509"/>
                </a:cubicBezTo>
                <a:lnTo>
                  <a:pt x="1246224" y="2049509"/>
                </a:lnTo>
                <a:cubicBezTo>
                  <a:pt x="1246224" y="1361238"/>
                  <a:pt x="688271" y="803285"/>
                  <a:pt x="0" y="803285"/>
                </a:cubicBezTo>
                <a:close/>
              </a:path>
            </a:pathLst>
          </a:custGeom>
          <a:gradFill>
            <a:gsLst>
              <a:gs pos="0">
                <a:schemeClr val="accent1">
                  <a:alpha val="0"/>
                </a:schemeClr>
              </a:gs>
              <a:gs pos="98000">
                <a:schemeClr val="accent1"/>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7" name="!!平滑4"/>
          <p:cNvSpPr/>
          <p:nvPr>
            <p:custDataLst>
              <p:tags r:id="rId1"/>
            </p:custDataLst>
          </p:nvPr>
        </p:nvSpPr>
        <p:spPr>
          <a:xfrm>
            <a:off x="9753601" y="0"/>
            <a:ext cx="2438400" cy="6857999"/>
          </a:xfrm>
          <a:custGeom>
            <a:avLst/>
            <a:gdLst>
              <a:gd name="connsiteX0" fmla="*/ 0 w 2438400"/>
              <a:gd name="connsiteY0" fmla="*/ 0 h 6857999"/>
              <a:gd name="connsiteX1" fmla="*/ 2438400 w 2438400"/>
              <a:gd name="connsiteY1" fmla="*/ 0 h 6857999"/>
              <a:gd name="connsiteX2" fmla="*/ 2438400 w 2438400"/>
              <a:gd name="connsiteY2" fmla="*/ 6857999 h 6857999"/>
              <a:gd name="connsiteX3" fmla="*/ 0 w 2438400"/>
              <a:gd name="connsiteY3" fmla="*/ 6857999 h 6857999"/>
              <a:gd name="connsiteX4" fmla="*/ 0 w 2438400"/>
              <a:gd name="connsiteY4" fmla="*/ 5471887 h 6857999"/>
              <a:gd name="connsiteX5" fmla="*/ 852503 w 2438400"/>
              <a:gd name="connsiteY5" fmla="*/ 5471887 h 6857999"/>
              <a:gd name="connsiteX6" fmla="*/ 852503 w 2438400"/>
              <a:gd name="connsiteY6" fmla="*/ 1349375 h 6857999"/>
              <a:gd name="connsiteX7" fmla="*/ 0 w 2438400"/>
              <a:gd name="connsiteY7" fmla="*/ 134937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6857999">
                <a:moveTo>
                  <a:pt x="0" y="0"/>
                </a:moveTo>
                <a:lnTo>
                  <a:pt x="2438400" y="0"/>
                </a:lnTo>
                <a:lnTo>
                  <a:pt x="2438400" y="6857999"/>
                </a:lnTo>
                <a:lnTo>
                  <a:pt x="0" y="6857999"/>
                </a:lnTo>
                <a:lnTo>
                  <a:pt x="0" y="5471887"/>
                </a:lnTo>
                <a:lnTo>
                  <a:pt x="852503" y="5471887"/>
                </a:lnTo>
                <a:lnTo>
                  <a:pt x="852503" y="1349375"/>
                </a:lnTo>
                <a:lnTo>
                  <a:pt x="0" y="13493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charset="-122"/>
              <a:ea typeface="微软雅黑" panose="020B0503020204020204" charset="-122"/>
            </a:endParaRPr>
          </a:p>
        </p:txBody>
      </p:sp>
      <p:cxnSp>
        <p:nvCxnSpPr>
          <p:cNvPr id="10" name="!!平滑1"/>
          <p:cNvCxnSpPr/>
          <p:nvPr>
            <p:custDataLst>
              <p:tags r:id="rId2"/>
            </p:custDataLst>
          </p:nvPr>
        </p:nvCxnSpPr>
        <p:spPr>
          <a:xfrm>
            <a:off x="6268720" y="497945"/>
            <a:ext cx="3484881" cy="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reeform: Shape 25"/>
          <p:cNvSpPr/>
          <p:nvPr>
            <p:custDataLst>
              <p:tags r:id="rId3"/>
            </p:custDataLst>
          </p:nvPr>
        </p:nvSpPr>
        <p:spPr>
          <a:xfrm flipH="1">
            <a:off x="11597005" y="25019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Text1"/>
          <p:cNvSpPr txBox="1"/>
          <p:nvPr>
            <p:custDataLst>
              <p:tags r:id="rId4"/>
            </p:custDataLst>
          </p:nvPr>
        </p:nvSpPr>
        <p:spPr>
          <a:xfrm>
            <a:off x="290830" y="542290"/>
            <a:ext cx="5443220" cy="1620520"/>
          </a:xfrm>
          <a:prstGeom prst="rect">
            <a:avLst/>
          </a:prstGeom>
          <a:noFill/>
        </p:spPr>
        <p:txBody>
          <a:bodyPr wrap="square" rtlCol="0" anchor="b"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用户交互界面的设计</a:t>
            </a:r>
            <a:endParaRPr lang="en-US" altLang="zh-CN"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a:p>
            <a:pPr marL="0" marR="0" lvl="0" indent="0" algn="l" defTabSz="914400" rtl="0" eaLnBrk="1" fontAlgn="ctr" latinLnBrk="0" hangingPunct="1">
              <a:lnSpc>
                <a:spcPct val="120000"/>
              </a:lnSpc>
              <a:spcBef>
                <a:spcPts val="0"/>
              </a:spcBef>
              <a:spcAft>
                <a:spcPts val="0"/>
              </a:spcAft>
              <a:buClrTx/>
              <a:buSzTx/>
              <a:buFontTx/>
              <a:buNone/>
              <a:defRPr/>
            </a:pPr>
            <a:endParaRPr lang="en-US" altLang="zh-CN"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3" name="圆角矩形 2"/>
          <p:cNvSpPr/>
          <p:nvPr>
            <p:custDataLst>
              <p:tags r:id="rId5"/>
            </p:custDataLst>
          </p:nvPr>
        </p:nvSpPr>
        <p:spPr>
          <a:xfrm>
            <a:off x="42545" y="2162810"/>
            <a:ext cx="381000" cy="85090"/>
          </a:xfrm>
          <a:prstGeom prst="roundRect">
            <a:avLst/>
          </a:prstGeom>
          <a:solidFill>
            <a:schemeClr val="accent1"/>
          </a:solidFill>
          <a:ln w="12700" cap="flat" cmpd="sng" algn="ctr">
            <a:noFill/>
            <a:prstDash val="solid"/>
            <a:miter lim="800000"/>
          </a:ln>
          <a:extLst>
            <a:ext uri="{91240B29-F687-4F45-9708-019B960494DF}">
              <a14:hiddenLine xmlns:a14="http://schemas.microsoft.com/office/drawing/2010/main" w="12700" cap="flat" cmpd="sng" algn="ctr">
                <a:solidFill>
                  <a:schemeClr val="accent1">
                    <a:lumMod val="75000"/>
                  </a:schemeClr>
                </a:solidFill>
                <a:prstDash val="solid"/>
                <a:miter lim="800000"/>
                <a:headEnd/>
                <a:tailEnd/>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custDataLst>
              <p:tags r:id="rId6"/>
            </p:custDataLst>
          </p:nvPr>
        </p:nvSpPr>
        <p:spPr>
          <a:xfrm>
            <a:off x="42545" y="3967480"/>
            <a:ext cx="381000" cy="85090"/>
          </a:xfrm>
          <a:prstGeom prst="roundRect">
            <a:avLst/>
          </a:prstGeom>
          <a:solidFill>
            <a:schemeClr val="accent1"/>
          </a:solidFill>
          <a:ln w="12700" cap="flat" cmpd="sng" algn="ctr">
            <a:noFill/>
            <a:prstDash val="solid"/>
            <a:miter lim="800000"/>
          </a:ln>
          <a:extLst>
            <a:ext uri="{91240B29-F687-4F45-9708-019B960494DF}">
              <a14:hiddenLine xmlns:a14="http://schemas.microsoft.com/office/drawing/2010/main" w="12700" cap="flat" cmpd="sng" algn="ctr">
                <a:solidFill>
                  <a:schemeClr val="accent1">
                    <a:lumMod val="75000"/>
                  </a:schemeClr>
                </a:solidFill>
                <a:prstDash val="solid"/>
                <a:miter lim="800000"/>
                <a:headEnd/>
                <a:tailEnd/>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descr="d829b026d3c7a06b277b8c27b2178f8"/>
          <p:cNvPicPr>
            <a:picLocks noChangeAspect="1"/>
          </p:cNvPicPr>
          <p:nvPr/>
        </p:nvPicPr>
        <p:blipFill>
          <a:blip r:embed="rId7"/>
          <a:stretch>
            <a:fillRect/>
          </a:stretch>
        </p:blipFill>
        <p:spPr>
          <a:xfrm>
            <a:off x="340360" y="1657985"/>
            <a:ext cx="4242435" cy="3026410"/>
          </a:xfrm>
          <a:prstGeom prst="rect">
            <a:avLst/>
          </a:prstGeom>
        </p:spPr>
      </p:pic>
      <p:sp>
        <p:nvSpPr>
          <p:cNvPr id="9" name="Text1"/>
          <p:cNvSpPr txBox="1"/>
          <p:nvPr>
            <p:custDataLst>
              <p:tags r:id="rId8"/>
            </p:custDataLst>
          </p:nvPr>
        </p:nvSpPr>
        <p:spPr>
          <a:xfrm>
            <a:off x="4959350" y="1007110"/>
            <a:ext cx="5443220" cy="650875"/>
          </a:xfrm>
          <a:prstGeom prst="rect">
            <a:avLst/>
          </a:prstGeom>
          <a:noFill/>
        </p:spPr>
        <p:txBody>
          <a:bodyPr wrap="square" rtlCol="0" anchor="b" anchorCtr="0">
            <a:normAutofit/>
          </a:bodyPr>
          <a:p>
            <a:pPr marL="0" marR="0" lvl="0" indent="0" algn="l" defTabSz="914400" rtl="0" eaLnBrk="1" fontAlgn="ctr" latinLnBrk="0" hangingPunct="1">
              <a:lnSpc>
                <a:spcPct val="120000"/>
              </a:lnSpc>
              <a:spcBef>
                <a:spcPts val="0"/>
              </a:spcBef>
              <a:spcAft>
                <a:spcPts val="0"/>
              </a:spcAft>
              <a:buClrTx/>
              <a:buSzTx/>
              <a:buFontTx/>
              <a:buNone/>
              <a:defRPr/>
            </a:pPr>
            <a:r>
              <a:rPr lang="en-US" altLang="zh-CN"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数据校验</a:t>
            </a:r>
            <a:r>
              <a:rPr lang="zh-CN" altLang="en-US"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，订单号与时间</a:t>
            </a:r>
            <a:r>
              <a:rPr lang="zh-CN" altLang="en-US"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相一致</a:t>
            </a:r>
            <a:endParaRPr lang="zh-CN" altLang="en-US" sz="2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pic>
        <p:nvPicPr>
          <p:cNvPr id="11" name="图片 10" descr="ebd5531e76ea0c32a63521dd6f93381"/>
          <p:cNvPicPr>
            <a:picLocks noChangeAspect="1"/>
          </p:cNvPicPr>
          <p:nvPr/>
        </p:nvPicPr>
        <p:blipFill>
          <a:blip r:embed="rId9"/>
          <a:stretch>
            <a:fillRect/>
          </a:stretch>
        </p:blipFill>
        <p:spPr>
          <a:xfrm>
            <a:off x="4959350" y="1657985"/>
            <a:ext cx="5135245" cy="302704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7"/>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8"/>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7"/>
                                        </p:tgtEl>
                                        <p:attrNameLst>
                                          <p:attrName>style.opacity</p:attrName>
                                        </p:attrNameLst>
                                      </p:cBhvr>
                                      <p:tavLst>
                                        <p:tav tm="0">
                                          <p:val>
                                            <p:fltVal val="0"/>
                                          </p:val>
                                        </p:tav>
                                        <p:tav tm="100000">
                                          <p:val>
                                            <p:fltVal val="1"/>
                                          </p:val>
                                        </p:tav>
                                      </p:tavLst>
                                    </p:anim>
                                  </p:childTnLst>
                                </p:cTn>
                              </p:par>
                              <p:par>
                                <p:cTn id="20" presetID="0" presetClass="entr" presetSubtype="0" fill="hold" nodeType="withEffect">
                                  <p:stCondLst>
                                    <p:cond delay="8"/>
                                  </p:stCondLst>
                                  <p:childTnLst>
                                    <p:set>
                                      <p:cBhvr>
                                        <p:cTn id="21" dur="200" fill="hold">
                                          <p:stCondLst>
                                            <p:cond delay="0"/>
                                          </p:stCondLst>
                                        </p:cTn>
                                        <p:tgtEl>
                                          <p:spTgt spid="10"/>
                                        </p:tgtEl>
                                        <p:attrNameLst>
                                          <p:attrName>style.visibility</p:attrName>
                                        </p:attrNameLst>
                                      </p:cBhvr>
                                      <p:to>
                                        <p:strVal val="visible"/>
                                      </p:to>
                                    </p:set>
                                    <p:animMotion path="M -1.1429168 0 L 0 0 E">
                                      <p:cBhvr>
                                        <p:cTn id="22" dur="200"/>
                                        <p:tgtEl>
                                          <p:spTgt spid="10"/>
                                        </p:tgtEl>
                                      </p:cBhvr>
                                    </p:animMotion>
                                  </p:childTnLst>
                                </p:cTn>
                              </p:par>
                              <p:par>
                                <p:cTn id="23" presetID="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6" dur="500">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7" dur="500">
                                          <p:stCondLst>
                                            <p:cond delay="0"/>
                                          </p:stCondLst>
                                        </p:cTn>
                                        <p:tgtEl>
                                          <p:spTgt spid="27"/>
                                        </p:tgtEl>
                                        <p:attrNameLst>
                                          <p:attrName>style.opacity</p:attrName>
                                        </p:attrNameLst>
                                      </p:cBhvr>
                                      <p:tavLst>
                                        <p:tav tm="0">
                                          <p:val>
                                            <p:fltVal val="0"/>
                                          </p:val>
                                        </p:tav>
                                        <p:tav tm="100000">
                                          <p:val>
                                            <p:fltVal val="1"/>
                                          </p:val>
                                        </p:tav>
                                      </p:tavLst>
                                    </p:anim>
                                  </p:childTnLst>
                                </p:cTn>
                              </p:par>
                              <p:par>
                                <p:cTn id="28" presetID="10" presetClass="entr" presetSubtype="0" fill="hold" grpId="0" nodeType="withEffect">
                                  <p:stCondLst>
                                    <p:cond delay="0"/>
                                  </p:stCondLst>
                                  <p:iterate type="lt">
                                    <p:tmPct val="10000"/>
                                  </p:iterate>
                                  <p:childTnLst>
                                    <p:set>
                                      <p:cBhvr>
                                        <p:cTn id="29" dur="300" fill="hold">
                                          <p:stCondLst>
                                            <p:cond delay="0"/>
                                          </p:stCondLst>
                                        </p:cTn>
                                        <p:tgtEl>
                                          <p:spTgt spid="2"/>
                                        </p:tgtEl>
                                        <p:attrNameLst>
                                          <p:attrName>style.visibility</p:attrName>
                                        </p:attrNameLst>
                                      </p:cBhvr>
                                      <p:to>
                                        <p:strVal val="visible"/>
                                      </p:to>
                                    </p:set>
                                    <p:animEffect transition="in" filter="fade">
                                      <p:cBhvr>
                                        <p:cTn id="30" dur="300"/>
                                        <p:tgtEl>
                                          <p:spTgt spid="2"/>
                                        </p:tgtEl>
                                      </p:cBhvr>
                                    </p:animEffect>
                                    <p:anim calcmode="lin" valueType="num">
                                      <p:cBhvr>
                                        <p:cTn id="31" dur="60">
                                          <p:stCondLst>
                                            <p:cond delay="0"/>
                                          </p:stCondLst>
                                        </p:cTn>
                                        <p:tgtEl>
                                          <p:spTgt spid="2"/>
                                        </p:tgtEl>
                                        <p:attrNameLst>
                                          <p:attrName>ppt_x</p:attrName>
                                        </p:attrNameLst>
                                      </p:cBhvr>
                                      <p:tavLst>
                                        <p:tav tm="0" fmla="$">
                                          <p:val>
                                            <p:strVal val="#ppt_x"/>
                                          </p:val>
                                        </p:tav>
                                        <p:tav tm="100000" fmla="$">
                                          <p:val>
                                            <p:strVal val="#ppt_x+rand(ppt_w)-ppt_w/2"/>
                                          </p:val>
                                        </p:tav>
                                      </p:tavLst>
                                    </p:anim>
                                    <p:anim calcmode="lin" valueType="num">
                                      <p:cBhvr>
                                        <p:cTn id="32" dur="60">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3" dur="100" accel="50000">
                                          <p:stCondLst>
                                            <p:cond delay="50"/>
                                          </p:stCondLst>
                                        </p:cTn>
                                        <p:tgtEl>
                                          <p:spTgt spid="2"/>
                                        </p:tgtEl>
                                      </p:cBhvr>
                                      <p:from x="100000" y="100000"/>
                                      <p:to x="250000" y="250000"/>
                                    </p:animScale>
                                    <p:animScale>
                                      <p:cBhvr>
                                        <p:cTn id="34" dur="150" accel="50000">
                                          <p:stCondLst>
                                            <p:cond delay="150"/>
                                          </p:stCondLst>
                                        </p:cTn>
                                        <p:tgtEl>
                                          <p:spTgt spid="2"/>
                                        </p:tgtEl>
                                      </p:cBhvr>
                                      <p:from x="100000" y="100000"/>
                                      <p:to x="150000" y="150000"/>
                                    </p:animScale>
                                    <p:anim calcmode="lin" valueType="num">
                                      <p:cBhvr>
                                        <p:cTn id="35" dur="60">
                                          <p:stCondLst>
                                            <p:cond delay="150"/>
                                          </p:stCondLst>
                                        </p:cTn>
                                        <p:tgtEl>
                                          <p:spTgt spid="2"/>
                                        </p:tgtEl>
                                        <p:attrNameLst>
                                          <p:attrName>ppt_x</p:attrName>
                                        </p:attrNameLst>
                                      </p:cBhvr>
                                      <p:tavLst>
                                        <p:tav tm="0" fmla="$">
                                          <p:val>
                                            <p:strVal val="#ppt_x"/>
                                          </p:val>
                                        </p:tav>
                                        <p:tav tm="100000" fmla="$">
                                          <p:val>
                                            <p:strVal val="#ppt_x+#ppt_w/2"/>
                                          </p:val>
                                        </p:tav>
                                      </p:tavLst>
                                    </p:anim>
                                    <p:anim calcmode="lin" valueType="num">
                                      <p:cBhvr>
                                        <p:cTn id="36" dur="60">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7" presetID="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0"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1" dur="500">
                                          <p:stCondLst>
                                            <p:cond delay="0"/>
                                          </p:stCondLst>
                                        </p:cTn>
                                        <p:tgtEl>
                                          <p:spTgt spid="3"/>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5"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6" dur="500">
                                          <p:stCondLst>
                                            <p:cond delay="0"/>
                                          </p:stCondLst>
                                        </p:cTn>
                                        <p:tgtEl>
                                          <p:spTgt spid="5"/>
                                        </p:tgtEl>
                                        <p:attrNameLst>
                                          <p:attrName>style.opacity</p:attrName>
                                        </p:attrNameLst>
                                      </p:cBhvr>
                                      <p:tavLst>
                                        <p:tav tm="0">
                                          <p:val>
                                            <p:fltVal val="0"/>
                                          </p:val>
                                        </p:tav>
                                        <p:tav tm="100000">
                                          <p:val>
                                            <p:fltVal val="1"/>
                                          </p:val>
                                        </p:tav>
                                      </p:tavLst>
                                    </p:anim>
                                  </p:childTnLst>
                                </p:cTn>
                              </p:par>
                              <p:par>
                                <p:cTn id="47" presetID="10" presetClass="entr" presetSubtype="0" fill="hold" grpId="0" nodeType="withEffect">
                                  <p:stCondLst>
                                    <p:cond delay="0"/>
                                  </p:stCondLst>
                                  <p:iterate type="lt">
                                    <p:tmPct val="10000"/>
                                  </p:iterate>
                                  <p:childTnLst>
                                    <p:set>
                                      <p:cBhvr>
                                        <p:cTn id="48" dur="300" fill="hold">
                                          <p:stCondLst>
                                            <p:cond delay="0"/>
                                          </p:stCondLst>
                                        </p:cTn>
                                        <p:tgtEl>
                                          <p:spTgt spid="9"/>
                                        </p:tgtEl>
                                        <p:attrNameLst>
                                          <p:attrName>style.visibility</p:attrName>
                                        </p:attrNameLst>
                                      </p:cBhvr>
                                      <p:to>
                                        <p:strVal val="visible"/>
                                      </p:to>
                                    </p:set>
                                    <p:animEffect transition="in" filter="fade">
                                      <p:cBhvr>
                                        <p:cTn id="49" dur="300"/>
                                        <p:tgtEl>
                                          <p:spTgt spid="9"/>
                                        </p:tgtEl>
                                      </p:cBhvr>
                                    </p:animEffect>
                                    <p:anim calcmode="lin" valueType="num">
                                      <p:cBhvr>
                                        <p:cTn id="50" dur="60">
                                          <p:stCondLst>
                                            <p:cond delay="0"/>
                                          </p:stCondLst>
                                        </p:cTn>
                                        <p:tgtEl>
                                          <p:spTgt spid="9"/>
                                        </p:tgtEl>
                                        <p:attrNameLst>
                                          <p:attrName>ppt_x</p:attrName>
                                        </p:attrNameLst>
                                      </p:cBhvr>
                                      <p:tavLst>
                                        <p:tav tm="0" fmla="$">
                                          <p:val>
                                            <p:strVal val="#ppt_x"/>
                                          </p:val>
                                        </p:tav>
                                        <p:tav tm="100000" fmla="$">
                                          <p:val>
                                            <p:strVal val="#ppt_x+rand(ppt_w)-ppt_w/2"/>
                                          </p:val>
                                        </p:tav>
                                      </p:tavLst>
                                    </p:anim>
                                    <p:anim calcmode="lin" valueType="num">
                                      <p:cBhvr>
                                        <p:cTn id="51" dur="60">
                                          <p:stCondLst>
                                            <p:cond delay="0"/>
                                          </p:stCondLst>
                                        </p:cTn>
                                        <p:tgtEl>
                                          <p:spTgt spid="9"/>
                                        </p:tgtEl>
                                        <p:attrNameLst>
                                          <p:attrName>ppt_y</p:attrName>
                                        </p:attrNameLst>
                                      </p:cBhvr>
                                      <p:tavLst>
                                        <p:tav tm="0" fmla="$">
                                          <p:val>
                                            <p:strVal val="#ppt_y"/>
                                          </p:val>
                                        </p:tav>
                                        <p:tav tm="100000" fmla="$">
                                          <p:val>
                                            <p:strVal val="#ppt_y+rand(ppt_h)-ppt_h/2"/>
                                          </p:val>
                                        </p:tav>
                                      </p:tavLst>
                                    </p:anim>
                                    <p:animScale>
                                      <p:cBhvr>
                                        <p:cTn id="52" dur="100" accel="50000">
                                          <p:stCondLst>
                                            <p:cond delay="50"/>
                                          </p:stCondLst>
                                        </p:cTn>
                                        <p:tgtEl>
                                          <p:spTgt spid="9"/>
                                        </p:tgtEl>
                                      </p:cBhvr>
                                      <p:from x="100000" y="100000"/>
                                      <p:to x="250000" y="250000"/>
                                    </p:animScale>
                                    <p:animScale>
                                      <p:cBhvr>
                                        <p:cTn id="53" dur="150" accel="50000">
                                          <p:stCondLst>
                                            <p:cond delay="150"/>
                                          </p:stCondLst>
                                        </p:cTn>
                                        <p:tgtEl>
                                          <p:spTgt spid="9"/>
                                        </p:tgtEl>
                                      </p:cBhvr>
                                      <p:from x="100000" y="100000"/>
                                      <p:to x="150000" y="150000"/>
                                    </p:animScale>
                                    <p:anim calcmode="lin" valueType="num">
                                      <p:cBhvr>
                                        <p:cTn id="54" dur="60">
                                          <p:stCondLst>
                                            <p:cond delay="150"/>
                                          </p:stCondLst>
                                        </p:cTn>
                                        <p:tgtEl>
                                          <p:spTgt spid="9"/>
                                        </p:tgtEl>
                                        <p:attrNameLst>
                                          <p:attrName>ppt_x</p:attrName>
                                        </p:attrNameLst>
                                      </p:cBhvr>
                                      <p:tavLst>
                                        <p:tav tm="0" fmla="$">
                                          <p:val>
                                            <p:strVal val="#ppt_x"/>
                                          </p:val>
                                        </p:tav>
                                        <p:tav tm="100000" fmla="$">
                                          <p:val>
                                            <p:strVal val="#ppt_x+#ppt_w/2"/>
                                          </p:val>
                                        </p:tav>
                                      </p:tavLst>
                                    </p:anim>
                                    <p:anim calcmode="lin" valueType="num">
                                      <p:cBhvr>
                                        <p:cTn id="55" dur="60">
                                          <p:stCondLst>
                                            <p:cond delay="150"/>
                                          </p:stCondLst>
                                        </p:cTn>
                                        <p:tgtEl>
                                          <p:spTgt spid="9"/>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27" grpId="0" animBg="1"/>
      <p:bldP spid="2" grpId="0"/>
      <p:bldP spid="3" grpId="0" animBg="1"/>
      <p:bldP spid="5"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
          <p:cNvSpPr/>
          <p:nvPr>
            <p:custDataLst>
              <p:tags r:id="rId1"/>
            </p:custDataLst>
          </p:nvPr>
        </p:nvSpPr>
        <p:spPr>
          <a:xfrm>
            <a:off x="7046737" y="491093"/>
            <a:ext cx="5145263" cy="6425085"/>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3"/>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FIVE</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4"/>
            </p:custDataLst>
          </p:nvPr>
        </p:nvSpPr>
        <p:spPr>
          <a:xfrm>
            <a:off x="1035299" y="2186646"/>
            <a:ext cx="6011438" cy="1702709"/>
          </a:xfrm>
          <a:prstGeom prst="rect">
            <a:avLst/>
          </a:prstGeom>
          <a:noFill/>
        </p:spPr>
        <p:txBody>
          <a:bodyPr wrap="square" rtlCol="0" anchor="b" anchorCtr="0">
            <a:normAutofit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成果展示</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7" name="Text4"/>
          <p:cNvSpPr txBox="1"/>
          <p:nvPr>
            <p:custDataLst>
              <p:tags r:id="rId5"/>
            </p:custDataLst>
          </p:nvPr>
        </p:nvSpPr>
        <p:spPr>
          <a:xfrm>
            <a:off x="1035147" y="718120"/>
            <a:ext cx="1722527" cy="1468525"/>
          </a:xfrm>
          <a:prstGeom prst="rect">
            <a:avLst/>
          </a:prstGeom>
          <a:noFill/>
        </p:spPr>
        <p:txBody>
          <a:bodyPr wrap="square" rtlCol="0" anchor="ctr">
            <a:normAutofit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05</a:t>
            </a:r>
            <a:endParaRPr lang="en-US" altLang="zh-CN" sz="8800" b="1" dirty="0">
              <a:solidFill>
                <a:schemeClr val="tx2"/>
              </a:solidFill>
              <a:latin typeface="微软雅黑" panose="020B0503020204020204" charset="-122"/>
              <a:ea typeface="微软雅黑" panose="020B050302020402020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5"/>
                                        </p:tgtEl>
                                        <p:attrNameLst>
                                          <p:attrName>style.visibility</p:attrName>
                                        </p:attrNameLst>
                                      </p:cBhvr>
                                      <p:to>
                                        <p:strVal val="visible"/>
                                      </p:to>
                                    </p:set>
                                    <p:anim calcmode="lin" valueType="num">
                                      <p:cBhvr>
                                        <p:cTn id="7" dur="400" accel="50000">
                                          <p:stCondLst>
                                            <p:cond delay="0"/>
                                          </p:stCondLst>
                                        </p:cTn>
                                        <p:tgtEl>
                                          <p:spTgt spid="15"/>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5"/>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5"/>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5"/>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4/3*#ppt_w"/>
                                          </p:val>
                                        </p:tav>
                                        <p:tav tm="100000">
                                          <p:val>
                                            <p:strVal val="#ppt_w"/>
                                          </p:val>
                                        </p:tav>
                                      </p:tavLst>
                                    </p:anim>
                                    <p:anim calcmode="lin" valueType="num">
                                      <p:cBhvr>
                                        <p:cTn id="18" dur="500" fill="hold"/>
                                        <p:tgtEl>
                                          <p:spTgt spid="6"/>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4/3*#ppt_w"/>
                                          </p:val>
                                        </p:tav>
                                        <p:tav tm="100000">
                                          <p:val>
                                            <p:strVal val="#ppt_w"/>
                                          </p:val>
                                        </p:tav>
                                      </p:tavLst>
                                    </p:anim>
                                    <p:anim calcmode="lin" valueType="num">
                                      <p:cBhvr>
                                        <p:cTn id="22" dur="500" fill="hold"/>
                                        <p:tgtEl>
                                          <p:spTgt spid="7"/>
                                        </p:tgtEl>
                                        <p:attrNameLst>
                                          <p:attrName>ppt_h</p:attrName>
                                        </p:attrNameLst>
                                      </p:cBhvr>
                                      <p:tavLst>
                                        <p:tav tm="0">
                                          <p:val>
                                            <p:strVal val="4/3*#ppt_h"/>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6"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7" dur="500">
                                          <p:stCondLst>
                                            <p:cond delay="0"/>
                                          </p:stCondLst>
                                        </p:cTn>
                                        <p:tgtEl>
                                          <p:spTgt spid="14"/>
                                        </p:tgtEl>
                                        <p:attrNameLst>
                                          <p:attrName>style.opacity</p:attrName>
                                        </p:attrNameLst>
                                      </p:cBhvr>
                                      <p:tavLst>
                                        <p:tav tm="0">
                                          <p:val>
                                            <p:fltVal val="0"/>
                                          </p:val>
                                        </p:tav>
                                        <p:tav tm="100000">
                                          <p:val>
                                            <p:fltVal val="1"/>
                                          </p:val>
                                        </p:tav>
                                      </p:tavLst>
                                    </p:anim>
                                  </p:childTnLst>
                                </p:cTn>
                              </p:par>
                              <p:par>
                                <p:cTn id="28" presetID="0" presetClass="entr" presetSubtype="0" fill="hold" nodeType="withEffect">
                                  <p:stCondLst>
                                    <p:cond delay="35"/>
                                  </p:stCondLst>
                                  <p:childTnLst>
                                    <p:set>
                                      <p:cBhvr>
                                        <p:cTn id="29" dur="200" fill="hold">
                                          <p:stCondLst>
                                            <p:cond delay="0"/>
                                          </p:stCondLst>
                                        </p:cTn>
                                        <p:tgtEl>
                                          <p:spTgt spid="8"/>
                                        </p:tgtEl>
                                        <p:attrNameLst>
                                          <p:attrName>style.visibility</p:attrName>
                                        </p:attrNameLst>
                                      </p:cBhvr>
                                      <p:to>
                                        <p:strVal val="visible"/>
                                      </p:to>
                                    </p:set>
                                    <p:animMotion path="M 0.0006170432 2.0660467 L 0 0 E">
                                      <p:cBhvr>
                                        <p:cTn id="30" dur="200"/>
                                        <p:tgtEl>
                                          <p:spTgt spid="8"/>
                                        </p:tgtEl>
                                      </p:cBhvr>
                                    </p:animMotion>
                                  </p:childTnLst>
                                </p:cTn>
                              </p:par>
                              <p:par>
                                <p:cTn id="31" presetID="0" presetClass="entr" presetSubtype="0" fill="hold" nodeType="withEffect">
                                  <p:stCondLst>
                                    <p:cond delay="39"/>
                                  </p:stCondLst>
                                  <p:childTnLst>
                                    <p:set>
                                      <p:cBhvr>
                                        <p:cTn id="32" dur="200" fill="hold">
                                          <p:stCondLst>
                                            <p:cond delay="0"/>
                                          </p:stCondLst>
                                        </p:cTn>
                                        <p:tgtEl>
                                          <p:spTgt spid="9"/>
                                        </p:tgtEl>
                                        <p:attrNameLst>
                                          <p:attrName>style.visibility</p:attrName>
                                        </p:attrNameLst>
                                      </p:cBhvr>
                                      <p:to>
                                        <p:strVal val="visible"/>
                                      </p:to>
                                    </p:set>
                                    <p:animMotion path="M 0.00060691836 2.034945 L 0 0 E">
                                      <p:cBhvr>
                                        <p:cTn id="33" dur="200"/>
                                        <p:tgtEl>
                                          <p:spTgt spid="9"/>
                                        </p:tgtEl>
                                      </p:cBhvr>
                                    </p:animMotion>
                                  </p:childTnLst>
                                </p:cTn>
                              </p:par>
                              <p:par>
                                <p:cTn id="34" presetID="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12"/>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6" grpId="0" animBg="1"/>
      <p:bldP spid="7" grpId="0" animBg="1"/>
      <p:bldP spid="14" grpId="0" animBg="1"/>
      <p:bldP spid="1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25"/>
          <p:cNvSpPr/>
          <p:nvPr>
            <p:custDataLst>
              <p:tags r:id="rId1"/>
            </p:custDataLst>
          </p:nvPr>
        </p:nvSpPr>
        <p:spPr>
          <a:xfrm flipH="1">
            <a:off x="11556317" y="201937"/>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6" name="任意多边形: 形状 7"/>
          <p:cNvSpPr/>
          <p:nvPr/>
        </p:nvSpPr>
        <p:spPr>
          <a:xfrm>
            <a:off x="1" y="0"/>
            <a:ext cx="2979367" cy="3559078"/>
          </a:xfrm>
          <a:custGeom>
            <a:avLst/>
            <a:gdLst>
              <a:gd name="connsiteX0" fmla="*/ 0 w 2979367"/>
              <a:gd name="connsiteY0" fmla="*/ 0 h 3559078"/>
              <a:gd name="connsiteX1" fmla="*/ 2679715 w 2979367"/>
              <a:gd name="connsiteY1" fmla="*/ 0 h 3559078"/>
              <a:gd name="connsiteX2" fmla="*/ 2824001 w 2979367"/>
              <a:gd name="connsiteY2" fmla="*/ 122568 h 3559078"/>
              <a:gd name="connsiteX3" fmla="*/ 2968557 w 2979367"/>
              <a:gd name="connsiteY3" fmla="*/ 574292 h 3559078"/>
              <a:gd name="connsiteX4" fmla="*/ 279011 w 2979367"/>
              <a:gd name="connsiteY4" fmla="*/ 3536622 h 3559078"/>
              <a:gd name="connsiteX5" fmla="*/ 33447 w 2979367"/>
              <a:gd name="connsiteY5" fmla="*/ 3548095 h 3559078"/>
              <a:gd name="connsiteX6" fmla="*/ 0 w 2979367"/>
              <a:gd name="connsiteY6" fmla="*/ 3538461 h 355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367" h="3559078">
                <a:moveTo>
                  <a:pt x="0" y="0"/>
                </a:moveTo>
                <a:lnTo>
                  <a:pt x="2679715" y="0"/>
                </a:lnTo>
                <a:lnTo>
                  <a:pt x="2824001" y="122568"/>
                </a:lnTo>
                <a:cubicBezTo>
                  <a:pt x="2949396" y="236505"/>
                  <a:pt x="3004509" y="408724"/>
                  <a:pt x="2968557" y="574292"/>
                </a:cubicBezTo>
                <a:cubicBezTo>
                  <a:pt x="2665793" y="1971407"/>
                  <a:pt x="1640455" y="3100719"/>
                  <a:pt x="279011" y="3536622"/>
                </a:cubicBezTo>
                <a:cubicBezTo>
                  <a:pt x="198182" y="3562422"/>
                  <a:pt x="113541" y="3565635"/>
                  <a:pt x="33447" y="3548095"/>
                </a:cubicBezTo>
                <a:lnTo>
                  <a:pt x="0" y="3538461"/>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任意多边形: 形状 6"/>
          <p:cNvSpPr/>
          <p:nvPr/>
        </p:nvSpPr>
        <p:spPr>
          <a:xfrm>
            <a:off x="6164110" y="1146706"/>
            <a:ext cx="6027890" cy="5711294"/>
          </a:xfrm>
          <a:custGeom>
            <a:avLst/>
            <a:gdLst>
              <a:gd name="connsiteX0" fmla="*/ 5923419 w 6027890"/>
              <a:gd name="connsiteY0" fmla="*/ 718 h 5711294"/>
              <a:gd name="connsiteX1" fmla="*/ 6027890 w 6027890"/>
              <a:gd name="connsiteY1" fmla="*/ 11969 h 5711294"/>
              <a:gd name="connsiteX2" fmla="*/ 6027890 w 6027890"/>
              <a:gd name="connsiteY2" fmla="*/ 5711294 h 5711294"/>
              <a:gd name="connsiteX3" fmla="*/ 842952 w 6027890"/>
              <a:gd name="connsiteY3" fmla="*/ 5711294 h 5711294"/>
              <a:gd name="connsiteX4" fmla="*/ 738762 w 6027890"/>
              <a:gd name="connsiteY4" fmla="*/ 5606065 h 5711294"/>
              <a:gd name="connsiteX5" fmla="*/ 151883 w 6027890"/>
              <a:gd name="connsiteY5" fmla="*/ 4881924 h 5711294"/>
              <a:gd name="connsiteX6" fmla="*/ 77560 w 6027890"/>
              <a:gd name="connsiteY6" fmla="*/ 4052002 h 5711294"/>
              <a:gd name="connsiteX7" fmla="*/ 5812959 w 6027890"/>
              <a:gd name="connsiteY7" fmla="*/ 3468 h 5711294"/>
              <a:gd name="connsiteX8" fmla="*/ 5923419 w 6027890"/>
              <a:gd name="connsiteY8" fmla="*/ 718 h 57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7890" h="5711294">
                <a:moveTo>
                  <a:pt x="5923419" y="718"/>
                </a:moveTo>
                <a:lnTo>
                  <a:pt x="6027890" y="11969"/>
                </a:lnTo>
                <a:lnTo>
                  <a:pt x="6027890" y="5711294"/>
                </a:lnTo>
                <a:lnTo>
                  <a:pt x="842952" y="5711294"/>
                </a:lnTo>
                <a:lnTo>
                  <a:pt x="738762" y="5606065"/>
                </a:lnTo>
                <a:cubicBezTo>
                  <a:pt x="528959" y="5379733"/>
                  <a:pt x="332737" y="5138078"/>
                  <a:pt x="151883" y="4881924"/>
                </a:cubicBezTo>
                <a:cubicBezTo>
                  <a:pt x="-19648" y="4638515"/>
                  <a:pt x="-47981" y="4321990"/>
                  <a:pt x="77560" y="4052002"/>
                </a:cubicBezTo>
                <a:cubicBezTo>
                  <a:pt x="1128982" y="1774938"/>
                  <a:pt x="3315249" y="231657"/>
                  <a:pt x="5812959" y="3468"/>
                </a:cubicBezTo>
                <a:cubicBezTo>
                  <a:pt x="5849976" y="81"/>
                  <a:pt x="5886867" y="-802"/>
                  <a:pt x="5923419" y="718"/>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元素装饰13-【1】"/>
          <p:cNvSpPr/>
          <p:nvPr>
            <p:custDataLst>
              <p:tags r:id="rId2"/>
            </p:custDataLst>
          </p:nvPr>
        </p:nvSpPr>
        <p:spPr>
          <a:xfrm>
            <a:off x="3563246" y="5607963"/>
            <a:ext cx="5060414" cy="730837"/>
          </a:xfrm>
          <a:prstGeom prst="roundRect">
            <a:avLst>
              <a:gd name="adj" fmla="val 50000"/>
            </a:avLst>
          </a:prstGeom>
          <a:gradFill>
            <a:gsLst>
              <a:gs pos="100000">
                <a:schemeClr val="accent1">
                  <a:lumMod val="20000"/>
                  <a:lumOff val="80000"/>
                  <a:alpha val="37000"/>
                </a:schemeClr>
              </a:gs>
              <a:gs pos="0">
                <a:schemeClr val="accent1">
                  <a:lumMod val="20000"/>
                  <a:lumOff val="80000"/>
                  <a:alpha val="95000"/>
                </a:schemeClr>
              </a:gs>
              <a:gs pos="50000">
                <a:schemeClr val="accent1">
                  <a:lumMod val="20000"/>
                  <a:lumOff val="80000"/>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b="1" spc="300" dirty="0">
              <a:solidFill>
                <a:prstClr val="white"/>
              </a:solidFill>
              <a:ea typeface="造字工房俊雅体（非商用）" pitchFamily="2" charset="-122"/>
            </a:endParaRPr>
          </a:p>
        </p:txBody>
      </p:sp>
      <p:sp>
        <p:nvSpPr>
          <p:cNvPr id="27" name="Text12"/>
          <p:cNvSpPr txBox="1"/>
          <p:nvPr>
            <p:custDataLst>
              <p:tags r:id="rId3"/>
            </p:custDataLst>
          </p:nvPr>
        </p:nvSpPr>
        <p:spPr>
          <a:xfrm>
            <a:off x="71606" y="240087"/>
            <a:ext cx="1640151"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gradFill>
                  <a:gsLst>
                    <a:gs pos="100000">
                      <a:schemeClr val="tx1">
                        <a:lumMod val="10000"/>
                        <a:lumOff val="90000"/>
                        <a:alpha val="0"/>
                      </a:schemeClr>
                    </a:gs>
                    <a:gs pos="0">
                      <a:schemeClr val="tx1"/>
                    </a:gs>
                    <a:gs pos="61000">
                      <a:schemeClr val="tx1">
                        <a:lumMod val="75000"/>
                        <a:lumOff val="25000"/>
                        <a:alpha val="63000"/>
                      </a:schemeClr>
                    </a:gs>
                  </a:gsLst>
                  <a:lin ang="5400000" scaled="0"/>
                </a:gradFill>
                <a:effectLst/>
                <a:uLnTx/>
                <a:uFillTx/>
                <a:latin typeface="微软雅黑" panose="020B0503020204020204" charset="-122"/>
                <a:ea typeface="微软雅黑" panose="020B0503020204020204" charset="-122"/>
                <a:sym typeface="微软雅黑" panose="020B0503020204020204" charset="-122"/>
              </a:rPr>
              <a:t>算法</a:t>
            </a:r>
            <a:endParaRPr kumimoji="0" lang="zh-CN" altLang="en-US" sz="2000" b="1" i="0" u="none" strike="noStrike" kern="1200" cap="none" spc="0" normalizeH="0" baseline="0" noProof="0" dirty="0">
              <a:ln>
                <a:noFill/>
              </a:ln>
              <a:gradFill>
                <a:gsLst>
                  <a:gs pos="100000">
                    <a:schemeClr val="tx1">
                      <a:lumMod val="10000"/>
                      <a:lumOff val="90000"/>
                      <a:alpha val="0"/>
                    </a:schemeClr>
                  </a:gs>
                  <a:gs pos="0">
                    <a:schemeClr val="tx1"/>
                  </a:gs>
                  <a:gs pos="61000">
                    <a:schemeClr val="tx1">
                      <a:lumMod val="75000"/>
                      <a:lumOff val="25000"/>
                      <a:alpha val="63000"/>
                    </a:schemeClr>
                  </a:gs>
                </a:gsLst>
                <a:lin ang="5400000" scaled="0"/>
              </a:gradFill>
              <a:effectLst/>
              <a:uLnTx/>
              <a:uFillTx/>
              <a:latin typeface="微软雅黑" panose="020B0503020204020204" charset="-122"/>
              <a:ea typeface="微软雅黑" panose="020B0503020204020204" charset="-122"/>
              <a:sym typeface="微软雅黑" panose="020B0503020204020204" charset="-122"/>
            </a:endParaRPr>
          </a:p>
        </p:txBody>
      </p:sp>
      <p:sp>
        <p:nvSpPr>
          <p:cNvPr id="30" name="Text19"/>
          <p:cNvSpPr/>
          <p:nvPr>
            <p:custDataLst>
              <p:tags r:id="rId4"/>
            </p:custDataLst>
          </p:nvPr>
        </p:nvSpPr>
        <p:spPr>
          <a:xfrm flipH="1">
            <a:off x="8759415" y="4734754"/>
            <a:ext cx="2506385" cy="730837"/>
          </a:xfrm>
          <a:prstGeom prst="roundRect">
            <a:avLst>
              <a:gd name="adj" fmla="val 50000"/>
            </a:avLst>
          </a:prstGeom>
          <a:gradFill>
            <a:gsLst>
              <a:gs pos="100000">
                <a:schemeClr val="accent1">
                  <a:lumMod val="20000"/>
                  <a:lumOff val="80000"/>
                  <a:alpha val="37000"/>
                </a:schemeClr>
              </a:gs>
              <a:gs pos="0">
                <a:schemeClr val="accent1">
                  <a:lumMod val="20000"/>
                  <a:lumOff val="80000"/>
                  <a:alpha val="95000"/>
                </a:schemeClr>
              </a:gs>
              <a:gs pos="50000">
                <a:schemeClr val="accent1">
                  <a:lumMod val="20000"/>
                  <a:lumOff val="80000"/>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300" normalizeH="0" baseline="0" noProof="0" dirty="0">
              <a:ln>
                <a:noFill/>
              </a:ln>
              <a:solidFill>
                <a:prstClr val="white"/>
              </a:solidFill>
              <a:effectLst/>
              <a:uLnTx/>
              <a:uFillTx/>
              <a:latin typeface="造字工房俊雅体（非商用）" pitchFamily="2" charset="-122"/>
              <a:ea typeface="造字工房俊雅体（非商用）" pitchFamily="2" charset="-122"/>
              <a:cs typeface="+mn-cs"/>
            </a:endParaRPr>
          </a:p>
        </p:txBody>
      </p:sp>
      <p:sp>
        <p:nvSpPr>
          <p:cNvPr id="18" name="Text21"/>
          <p:cNvSpPr/>
          <p:nvPr>
            <p:custDataLst>
              <p:tags r:id="rId5"/>
            </p:custDataLst>
          </p:nvPr>
        </p:nvSpPr>
        <p:spPr>
          <a:xfrm>
            <a:off x="7075794" y="4734754"/>
            <a:ext cx="2478294" cy="730837"/>
          </a:xfrm>
          <a:prstGeom prst="roundRect">
            <a:avLst>
              <a:gd name="adj" fmla="val 50000"/>
            </a:avLst>
          </a:prstGeom>
          <a:gradFill>
            <a:gsLst>
              <a:gs pos="100000">
                <a:schemeClr val="accent1">
                  <a:lumMod val="20000"/>
                  <a:lumOff val="80000"/>
                  <a:alpha val="37000"/>
                </a:schemeClr>
              </a:gs>
              <a:gs pos="0">
                <a:schemeClr val="accent1">
                  <a:lumMod val="20000"/>
                  <a:lumOff val="80000"/>
                  <a:alpha val="95000"/>
                </a:schemeClr>
              </a:gs>
              <a:gs pos="50000">
                <a:schemeClr val="accent1">
                  <a:lumMod val="20000"/>
                  <a:lumOff val="80000"/>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300" normalizeH="0" baseline="0" noProof="0" dirty="0">
              <a:ln>
                <a:noFill/>
              </a:ln>
              <a:solidFill>
                <a:prstClr val="white"/>
              </a:solidFill>
              <a:effectLst/>
              <a:uLnTx/>
              <a:uFillTx/>
              <a:latin typeface="造字工房俊雅体（非商用）" pitchFamily="2" charset="-122"/>
              <a:ea typeface="造字工房俊雅体（非商用）" pitchFamily="2" charset="-122"/>
              <a:cs typeface="+mn-cs"/>
            </a:endParaRPr>
          </a:p>
        </p:txBody>
      </p:sp>
      <p:sp>
        <p:nvSpPr>
          <p:cNvPr id="33" name="Text25"/>
          <p:cNvSpPr/>
          <p:nvPr>
            <p:custDataLst>
              <p:tags r:id="rId6"/>
            </p:custDataLst>
          </p:nvPr>
        </p:nvSpPr>
        <p:spPr>
          <a:xfrm>
            <a:off x="5680372" y="3822259"/>
            <a:ext cx="4466928" cy="730837"/>
          </a:xfrm>
          <a:prstGeom prst="roundRect">
            <a:avLst>
              <a:gd name="adj" fmla="val 50000"/>
            </a:avLst>
          </a:prstGeom>
          <a:gradFill>
            <a:gsLst>
              <a:gs pos="100000">
                <a:schemeClr val="accent1">
                  <a:lumMod val="20000"/>
                  <a:lumOff val="80000"/>
                  <a:alpha val="37000"/>
                </a:schemeClr>
              </a:gs>
              <a:gs pos="0">
                <a:schemeClr val="accent1">
                  <a:lumMod val="20000"/>
                  <a:lumOff val="80000"/>
                  <a:alpha val="95000"/>
                </a:schemeClr>
              </a:gs>
              <a:gs pos="50000">
                <a:schemeClr val="accent1">
                  <a:lumMod val="20000"/>
                  <a:lumOff val="80000"/>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b="1" spc="300" dirty="0">
              <a:solidFill>
                <a:prstClr val="white"/>
              </a:solidFill>
              <a:ea typeface="造字工房俊雅体（非商用）" pitchFamily="2" charset="-122"/>
            </a:endParaRPr>
          </a:p>
        </p:txBody>
      </p:sp>
      <p:sp>
        <p:nvSpPr>
          <p:cNvPr id="9" name="Text26"/>
          <p:cNvSpPr txBox="1"/>
          <p:nvPr>
            <p:custDataLst>
              <p:tags r:id="rId7"/>
            </p:custDataLst>
          </p:nvPr>
        </p:nvSpPr>
        <p:spPr>
          <a:xfrm>
            <a:off x="10591082" y="4900973"/>
            <a:ext cx="1198880" cy="39878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100000">
                      <a:schemeClr val="tx1">
                        <a:lumMod val="10000"/>
                        <a:lumOff val="90000"/>
                        <a:alpha val="0"/>
                      </a:schemeClr>
                    </a:gs>
                    <a:gs pos="0">
                      <a:schemeClr val="tx1"/>
                    </a:gs>
                    <a:gs pos="61000">
                      <a:schemeClr val="tx1">
                        <a:lumMod val="75000"/>
                        <a:lumOff val="25000"/>
                        <a:alpha val="63000"/>
                      </a:schemeClr>
                    </a:gs>
                  </a:gsLst>
                  <a:lin ang="5400000" scaled="0"/>
                </a:gradFill>
                <a:effectLst/>
                <a:uLnTx/>
                <a:uFillTx/>
                <a:latin typeface="方正风雅宋简体" panose="02000000000000000000" pitchFamily="2" charset="-122"/>
                <a:ea typeface="方正风雅宋简体" panose="02000000000000000000" pitchFamily="2" charset="-122"/>
              </a:defRPr>
            </a:lvl1pPr>
          </a:lstStyle>
          <a:p>
            <a:pPr>
              <a:lnSpc>
                <a:spcPct val="100000"/>
              </a:lnSpc>
            </a:pPr>
            <a:r>
              <a:rPr lang="zh-CN" altLang="en-US" dirty="0">
                <a:latin typeface="微软雅黑" panose="020B0503020204020204" charset="-122"/>
                <a:ea typeface="微软雅黑" panose="020B0503020204020204" charset="-122"/>
                <a:sym typeface="微软雅黑" panose="020B0503020204020204" charset="-122"/>
              </a:rPr>
              <a:t>数据结构</a:t>
            </a:r>
            <a:endParaRPr lang="zh-CN" altLang="en-US" dirty="0">
              <a:latin typeface="微软雅黑" panose="020B0503020204020204" charset="-122"/>
              <a:ea typeface="微软雅黑" panose="020B0503020204020204" charset="-122"/>
              <a:sym typeface="微软雅黑" panose="020B0503020204020204" charset="-122"/>
            </a:endParaRPr>
          </a:p>
        </p:txBody>
      </p:sp>
      <p:pic>
        <p:nvPicPr>
          <p:cNvPr id="39" name="图片 38" descr="4f17ba58b81cfbc4d6352fda3acbce1"/>
          <p:cNvPicPr>
            <a:picLocks noChangeAspect="1"/>
          </p:cNvPicPr>
          <p:nvPr/>
        </p:nvPicPr>
        <p:blipFill>
          <a:blip r:embed="rId8"/>
          <a:stretch>
            <a:fillRect/>
          </a:stretch>
        </p:blipFill>
        <p:spPr>
          <a:xfrm>
            <a:off x="226695" y="1098550"/>
            <a:ext cx="2684780" cy="4131945"/>
          </a:xfrm>
          <a:prstGeom prst="rect">
            <a:avLst/>
          </a:prstGeom>
        </p:spPr>
      </p:pic>
      <p:pic>
        <p:nvPicPr>
          <p:cNvPr id="40" name="图片 39" descr="ace19d4c617bb3bfd70228cadcbf199"/>
          <p:cNvPicPr>
            <a:picLocks noChangeAspect="1"/>
          </p:cNvPicPr>
          <p:nvPr/>
        </p:nvPicPr>
        <p:blipFill>
          <a:blip r:embed="rId9"/>
          <a:stretch>
            <a:fillRect/>
          </a:stretch>
        </p:blipFill>
        <p:spPr>
          <a:xfrm>
            <a:off x="3133090" y="240030"/>
            <a:ext cx="2393315" cy="4132580"/>
          </a:xfrm>
          <a:prstGeom prst="rect">
            <a:avLst/>
          </a:prstGeom>
        </p:spPr>
      </p:pic>
      <p:pic>
        <p:nvPicPr>
          <p:cNvPr id="41" name="图片 40" descr="636ca1deb626e015307cf4326ea27e3"/>
          <p:cNvPicPr>
            <a:picLocks noChangeAspect="1"/>
          </p:cNvPicPr>
          <p:nvPr/>
        </p:nvPicPr>
        <p:blipFill>
          <a:blip r:embed="rId10"/>
          <a:stretch>
            <a:fillRect/>
          </a:stretch>
        </p:blipFill>
        <p:spPr>
          <a:xfrm>
            <a:off x="5838825" y="4014470"/>
            <a:ext cx="3184525" cy="2628265"/>
          </a:xfrm>
          <a:prstGeom prst="rect">
            <a:avLst/>
          </a:prstGeom>
        </p:spPr>
      </p:pic>
      <p:pic>
        <p:nvPicPr>
          <p:cNvPr id="42" name="图片 41" descr="6b0a1128ee35b0caf0fde4ae4ec211c"/>
          <p:cNvPicPr>
            <a:picLocks noChangeAspect="1"/>
          </p:cNvPicPr>
          <p:nvPr/>
        </p:nvPicPr>
        <p:blipFill>
          <a:blip r:embed="rId11"/>
          <a:stretch>
            <a:fillRect/>
          </a:stretch>
        </p:blipFill>
        <p:spPr>
          <a:xfrm>
            <a:off x="7182485" y="44450"/>
            <a:ext cx="3658235" cy="3522980"/>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p:stCondLst>
                                            <p:cond delay="0"/>
                                          </p:stCondLst>
                                        </p:cTn>
                                        <p:tgtEl>
                                          <p:spTgt spid="38"/>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3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 dur="500">
                                          <p:stCondLst>
                                            <p:cond delay="0"/>
                                          </p:stCondLst>
                                        </p:cTn>
                                        <p:tgtEl>
                                          <p:spTgt spid="38"/>
                                        </p:tgtEl>
                                        <p:attrNameLst>
                                          <p:attrName>style.opacity</p:attrName>
                                        </p:attrNameLst>
                                      </p:cBhvr>
                                      <p:tavLst>
                                        <p:tav tm="0">
                                          <p:val>
                                            <p:fltVal val="0"/>
                                          </p:val>
                                        </p:tav>
                                        <p:tav tm="100000">
                                          <p:val>
                                            <p:fltVal val="1"/>
                                          </p:val>
                                        </p:tav>
                                      </p:tavLst>
                                    </p:anim>
                                    <p:anim calcmode="lin" valueType="num">
                                      <p:cBhvr>
                                        <p:cTn id="10" dur="500">
                                          <p:stCondLst>
                                            <p:cond delay="0"/>
                                          </p:stCondLst>
                                        </p:cTn>
                                        <p:tgtEl>
                                          <p:spTgt spid="38"/>
                                        </p:tgtEl>
                                        <p:attrNameLst>
                                          <p:attrName>ppt_w</p:attrName>
                                        </p:attrNameLst>
                                      </p:cBhvr>
                                      <p:tavLst>
                                        <p:tav tm="0">
                                          <p:val>
                                            <p:strVal val="#ppt_w*2"/>
                                          </p:val>
                                        </p:tav>
                                        <p:tav tm="100000">
                                          <p:val>
                                            <p:strVal val="#ppt_w"/>
                                          </p:val>
                                        </p:tav>
                                      </p:tavLst>
                                    </p:anim>
                                    <p:anim calcmode="lin" valueType="num">
                                      <p:cBhvr>
                                        <p:cTn id="11" dur="500">
                                          <p:stCondLst>
                                            <p:cond delay="0"/>
                                          </p:stCondLst>
                                        </p:cTn>
                                        <p:tgtEl>
                                          <p:spTgt spid="38"/>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p:stCondLst>
                                            <p:cond delay="0"/>
                                          </p:stCondLst>
                                        </p:cTn>
                                        <p:tgtEl>
                                          <p:spTgt spid="36"/>
                                        </p:tgtEl>
                                        <p:attrNameLst>
                                          <p:attrName>ppt_x</p:attrName>
                                        </p:attrNameLst>
                                      </p:cBhvr>
                                      <p:tavLst>
                                        <p:tav tm="0" fmla="((floor(#ppt_x-0.5)+ceil(#ppt_x-0.5))*0.5+0.5)+(#ppt_x- ((floor(#ppt_x-0.5)+ceil(#ppt_x-0.5))*0.5+0.5))*$">
                                          <p:val>
                                            <p:fltVal val="0"/>
                                          </p:val>
                                        </p:tav>
                                        <p:tav tm="100000">
                                          <p:val>
                                            <p:fltVal val="1"/>
                                          </p:val>
                                        </p:tav>
                                      </p:tavLst>
                                    </p:anim>
                                    <p:anim calcmode="lin" valueType="num">
                                      <p:cBhvr>
                                        <p:cTn id="15" dur="500">
                                          <p:stCondLst>
                                            <p:cond delay="0"/>
                                          </p:stCondLst>
                                        </p:cTn>
                                        <p:tgtEl>
                                          <p:spTgt spid="3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6" dur="500">
                                          <p:stCondLst>
                                            <p:cond delay="0"/>
                                          </p:stCondLst>
                                        </p:cTn>
                                        <p:tgtEl>
                                          <p:spTgt spid="36"/>
                                        </p:tgtEl>
                                        <p:attrNameLst>
                                          <p:attrName>style.opacity</p:attrName>
                                        </p:attrNameLst>
                                      </p:cBhvr>
                                      <p:tavLst>
                                        <p:tav tm="0">
                                          <p:val>
                                            <p:fltVal val="0"/>
                                          </p:val>
                                        </p:tav>
                                        <p:tav tm="100000">
                                          <p:val>
                                            <p:fltVal val="1"/>
                                          </p:val>
                                        </p:tav>
                                      </p:tavLst>
                                    </p:anim>
                                    <p:anim calcmode="lin" valueType="num">
                                      <p:cBhvr>
                                        <p:cTn id="17" dur="500">
                                          <p:stCondLst>
                                            <p:cond delay="0"/>
                                          </p:stCondLst>
                                        </p:cTn>
                                        <p:tgtEl>
                                          <p:spTgt spid="36"/>
                                        </p:tgtEl>
                                        <p:attrNameLst>
                                          <p:attrName>ppt_w</p:attrName>
                                        </p:attrNameLst>
                                      </p:cBhvr>
                                      <p:tavLst>
                                        <p:tav tm="0">
                                          <p:val>
                                            <p:strVal val="#ppt_w*2"/>
                                          </p:val>
                                        </p:tav>
                                        <p:tav tm="100000">
                                          <p:val>
                                            <p:strVal val="#ppt_w"/>
                                          </p:val>
                                        </p:tav>
                                      </p:tavLst>
                                    </p:anim>
                                    <p:anim calcmode="lin" valueType="num">
                                      <p:cBhvr>
                                        <p:cTn id="18" dur="500">
                                          <p:stCondLst>
                                            <p:cond delay="0"/>
                                          </p:stCondLst>
                                        </p:cTn>
                                        <p:tgtEl>
                                          <p:spTgt spid="36"/>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35"/>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35"/>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35"/>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p:stCondLst>
                                            <p:cond delay="0"/>
                                          </p:stCondLst>
                                        </p:cTn>
                                        <p:tgtEl>
                                          <p:spTgt spid="21"/>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2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21"/>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21"/>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21"/>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p:stCondLst>
                                            <p:cond delay="0"/>
                                          </p:stCondLst>
                                        </p:cTn>
                                        <p:tgtEl>
                                          <p:spTgt spid="27"/>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2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27"/>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27"/>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2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calcmode="lin" valueType="num">
                                      <p:cBhvr>
                                        <p:cTn id="43" dur="500">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4" dur="500">
                                          <p:stCondLst>
                                            <p:cond delay="0"/>
                                          </p:stCondLst>
                                        </p:cTn>
                                        <p:tgtEl>
                                          <p:spTgt spid="30"/>
                                        </p:tgtEl>
                                        <p:attrNameLst>
                                          <p:attrName>style.opacity</p:attrName>
                                        </p:attrNameLst>
                                      </p:cBhvr>
                                      <p:tavLst>
                                        <p:tav tm="0">
                                          <p:val>
                                            <p:fltVal val="0"/>
                                          </p:val>
                                        </p:tav>
                                        <p:tav tm="100000">
                                          <p:val>
                                            <p:fltVal val="1"/>
                                          </p:val>
                                        </p:tav>
                                      </p:tavLst>
                                    </p:anim>
                                    <p:anim calcmode="lin" valueType="num">
                                      <p:cBhvr>
                                        <p:cTn id="45" dur="500">
                                          <p:stCondLst>
                                            <p:cond delay="0"/>
                                          </p:stCondLst>
                                        </p:cTn>
                                        <p:tgtEl>
                                          <p:spTgt spid="30"/>
                                        </p:tgtEl>
                                        <p:attrNameLst>
                                          <p:attrName>ppt_w</p:attrName>
                                        </p:attrNameLst>
                                      </p:cBhvr>
                                      <p:tavLst>
                                        <p:tav tm="0">
                                          <p:val>
                                            <p:strVal val="#ppt_w*2"/>
                                          </p:val>
                                        </p:tav>
                                        <p:tav tm="100000">
                                          <p:val>
                                            <p:strVal val="#ppt_w"/>
                                          </p:val>
                                        </p:tav>
                                      </p:tavLst>
                                    </p:anim>
                                    <p:anim calcmode="lin" valueType="num">
                                      <p:cBhvr>
                                        <p:cTn id="46" dur="500">
                                          <p:stCondLst>
                                            <p:cond delay="0"/>
                                          </p:stCondLst>
                                        </p:cTn>
                                        <p:tgtEl>
                                          <p:spTgt spid="30"/>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p:stCondLst>
                                            <p:cond delay="0"/>
                                          </p:stCondLst>
                                        </p:cTn>
                                        <p:tgtEl>
                                          <p:spTgt spid="18"/>
                                        </p:tgtEl>
                                        <p:attrNameLst>
                                          <p:attrName>ppt_x</p:attrName>
                                        </p:attrNameLst>
                                      </p:cBhvr>
                                      <p:tavLst>
                                        <p:tav tm="0" fmla="((floor(#ppt_x-0.5)+ceil(#ppt_x-0.5))*0.5+0.5)+(#ppt_x- ((floor(#ppt_x-0.5)+ceil(#ppt_x-0.5))*0.5+0.5))*$">
                                          <p:val>
                                            <p:fltVal val="0"/>
                                          </p:val>
                                        </p:tav>
                                        <p:tav tm="100000">
                                          <p:val>
                                            <p:fltVal val="1"/>
                                          </p:val>
                                        </p:tav>
                                      </p:tavLst>
                                    </p:anim>
                                    <p:anim calcmode="lin" valueType="num">
                                      <p:cBhvr>
                                        <p:cTn id="50" dur="500">
                                          <p:stCondLst>
                                            <p:cond delay="0"/>
                                          </p:stCondLst>
                                        </p:cTn>
                                        <p:tgtEl>
                                          <p:spTgt spid="1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1" dur="500">
                                          <p:stCondLst>
                                            <p:cond delay="0"/>
                                          </p:stCondLst>
                                        </p:cTn>
                                        <p:tgtEl>
                                          <p:spTgt spid="18"/>
                                        </p:tgtEl>
                                        <p:attrNameLst>
                                          <p:attrName>style.opacity</p:attrName>
                                        </p:attrNameLst>
                                      </p:cBhvr>
                                      <p:tavLst>
                                        <p:tav tm="0">
                                          <p:val>
                                            <p:fltVal val="0"/>
                                          </p:val>
                                        </p:tav>
                                        <p:tav tm="100000">
                                          <p:val>
                                            <p:fltVal val="1"/>
                                          </p:val>
                                        </p:tav>
                                      </p:tavLst>
                                    </p:anim>
                                    <p:anim calcmode="lin" valueType="num">
                                      <p:cBhvr>
                                        <p:cTn id="52" dur="500">
                                          <p:stCondLst>
                                            <p:cond delay="0"/>
                                          </p:stCondLst>
                                        </p:cTn>
                                        <p:tgtEl>
                                          <p:spTgt spid="18"/>
                                        </p:tgtEl>
                                        <p:attrNameLst>
                                          <p:attrName>ppt_w</p:attrName>
                                        </p:attrNameLst>
                                      </p:cBhvr>
                                      <p:tavLst>
                                        <p:tav tm="0">
                                          <p:val>
                                            <p:strVal val="#ppt_w*2"/>
                                          </p:val>
                                        </p:tav>
                                        <p:tav tm="100000">
                                          <p:val>
                                            <p:strVal val="#ppt_w"/>
                                          </p:val>
                                        </p:tav>
                                      </p:tavLst>
                                    </p:anim>
                                    <p:anim calcmode="lin" valueType="num">
                                      <p:cBhvr>
                                        <p:cTn id="53" dur="500">
                                          <p:stCondLst>
                                            <p:cond delay="0"/>
                                          </p:stCondLst>
                                        </p:cTn>
                                        <p:tgtEl>
                                          <p:spTgt spid="18"/>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p:stCondLst>
                                            <p:cond delay="0"/>
                                          </p:stCondLst>
                                        </p:cTn>
                                        <p:tgtEl>
                                          <p:spTgt spid="33"/>
                                        </p:tgtEl>
                                        <p:attrNameLst>
                                          <p:attrName>ppt_x</p:attrName>
                                        </p:attrNameLst>
                                      </p:cBhvr>
                                      <p:tavLst>
                                        <p:tav tm="0" fmla="((floor(#ppt_x-0.5)+ceil(#ppt_x-0.5))*0.5+0.5)+(#ppt_x- ((floor(#ppt_x-0.5)+ceil(#ppt_x-0.5))*0.5+0.5))*$">
                                          <p:val>
                                            <p:fltVal val="0"/>
                                          </p:val>
                                        </p:tav>
                                        <p:tav tm="100000">
                                          <p:val>
                                            <p:fltVal val="1"/>
                                          </p:val>
                                        </p:tav>
                                      </p:tavLst>
                                    </p:anim>
                                    <p:anim calcmode="lin" valueType="num">
                                      <p:cBhvr>
                                        <p:cTn id="57" dur="500">
                                          <p:stCondLst>
                                            <p:cond delay="0"/>
                                          </p:stCondLst>
                                        </p:cTn>
                                        <p:tgtEl>
                                          <p:spTgt spid="3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8" dur="500">
                                          <p:stCondLst>
                                            <p:cond delay="0"/>
                                          </p:stCondLst>
                                        </p:cTn>
                                        <p:tgtEl>
                                          <p:spTgt spid="33"/>
                                        </p:tgtEl>
                                        <p:attrNameLst>
                                          <p:attrName>style.opacity</p:attrName>
                                        </p:attrNameLst>
                                      </p:cBhvr>
                                      <p:tavLst>
                                        <p:tav tm="0">
                                          <p:val>
                                            <p:fltVal val="0"/>
                                          </p:val>
                                        </p:tav>
                                        <p:tav tm="100000">
                                          <p:val>
                                            <p:fltVal val="1"/>
                                          </p:val>
                                        </p:tav>
                                      </p:tavLst>
                                    </p:anim>
                                    <p:anim calcmode="lin" valueType="num">
                                      <p:cBhvr>
                                        <p:cTn id="59" dur="500">
                                          <p:stCondLst>
                                            <p:cond delay="0"/>
                                          </p:stCondLst>
                                        </p:cTn>
                                        <p:tgtEl>
                                          <p:spTgt spid="33"/>
                                        </p:tgtEl>
                                        <p:attrNameLst>
                                          <p:attrName>ppt_w</p:attrName>
                                        </p:attrNameLst>
                                      </p:cBhvr>
                                      <p:tavLst>
                                        <p:tav tm="0">
                                          <p:val>
                                            <p:strVal val="#ppt_w*2"/>
                                          </p:val>
                                        </p:tav>
                                        <p:tav tm="100000">
                                          <p:val>
                                            <p:strVal val="#ppt_w"/>
                                          </p:val>
                                        </p:tav>
                                      </p:tavLst>
                                    </p:anim>
                                    <p:anim calcmode="lin" valueType="num">
                                      <p:cBhvr>
                                        <p:cTn id="60" dur="500">
                                          <p:stCondLst>
                                            <p:cond delay="0"/>
                                          </p:stCondLst>
                                        </p:cTn>
                                        <p:tgtEl>
                                          <p:spTgt spid="33"/>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64"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5"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66"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67" dur="500">
                                          <p:stCondLst>
                                            <p:cond delay="0"/>
                                          </p:stCondLst>
                                        </p:cTn>
                                        <p:tgtEl>
                                          <p:spTgt spid="9"/>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6" grpId="0" animBg="1"/>
      <p:bldP spid="35" grpId="0" animBg="1"/>
      <p:bldP spid="21" grpId="0" animBg="1"/>
      <p:bldP spid="27" grpId="0"/>
      <p:bldP spid="30" grpId="0" animBg="1"/>
      <p:bldP spid="18" grpId="0" animBg="1"/>
      <p:bldP spid="33"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1"/>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SIX</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2"/>
            </p:custDataLst>
          </p:nvPr>
        </p:nvSpPr>
        <p:spPr>
          <a:xfrm>
            <a:off x="1035299" y="2460966"/>
            <a:ext cx="6011438" cy="1702709"/>
          </a:xfrm>
          <a:prstGeom prst="rect">
            <a:avLst/>
          </a:prstGeom>
          <a:noFill/>
        </p:spPr>
        <p:txBody>
          <a:bodyPr wrap="square" rtlCol="0" anchor="b" anchorCtr="0">
            <a:normAutofit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总结</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7" name="Text4"/>
          <p:cNvSpPr txBox="1"/>
          <p:nvPr>
            <p:custDataLst>
              <p:tags r:id="rId3"/>
            </p:custDataLst>
          </p:nvPr>
        </p:nvSpPr>
        <p:spPr>
          <a:xfrm>
            <a:off x="1035147" y="718120"/>
            <a:ext cx="1722527" cy="1468525"/>
          </a:xfrm>
          <a:prstGeom prst="rect">
            <a:avLst/>
          </a:prstGeom>
          <a:noFill/>
        </p:spPr>
        <p:txBody>
          <a:bodyPr wrap="square" rtlCol="0" anchor="ctr">
            <a:normAutofit fontScale="90000"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06</a:t>
            </a:r>
            <a:endParaRPr lang="en-US" altLang="zh-CN" sz="8800" b="1" dirty="0">
              <a:solidFill>
                <a:schemeClr val="tx2"/>
              </a:solidFill>
              <a:latin typeface="微软雅黑" panose="020B0503020204020204" charset="-122"/>
              <a:ea typeface="微软雅黑" panose="020B0503020204020204" charset="-122"/>
            </a:endParaRPr>
          </a:p>
        </p:txBody>
      </p:sp>
      <p:pic>
        <p:nvPicPr>
          <p:cNvPr id="2" name="图片 1" descr="8e9660d77fe010ee6e4eb9bd9f42147"/>
          <p:cNvPicPr>
            <a:picLocks noChangeAspect="1"/>
          </p:cNvPicPr>
          <p:nvPr/>
        </p:nvPicPr>
        <p:blipFill>
          <a:blip r:embed="rId4"/>
          <a:stretch>
            <a:fillRect/>
          </a:stretch>
        </p:blipFill>
        <p:spPr>
          <a:xfrm>
            <a:off x="7112000" y="358140"/>
            <a:ext cx="5080000" cy="61315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5"/>
                                        </p:tgtEl>
                                        <p:attrNameLst>
                                          <p:attrName>style.visibility</p:attrName>
                                        </p:attrNameLst>
                                      </p:cBhvr>
                                      <p:to>
                                        <p:strVal val="visible"/>
                                      </p:to>
                                    </p:set>
                                    <p:anim calcmode="lin" valueType="num">
                                      <p:cBhvr>
                                        <p:cTn id="7" dur="400" accel="50000">
                                          <p:stCondLst>
                                            <p:cond delay="0"/>
                                          </p:stCondLst>
                                        </p:cTn>
                                        <p:tgtEl>
                                          <p:spTgt spid="15"/>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5"/>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5"/>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5"/>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4/3*#ppt_w"/>
                                          </p:val>
                                        </p:tav>
                                        <p:tav tm="100000">
                                          <p:val>
                                            <p:strVal val="#ppt_w"/>
                                          </p:val>
                                        </p:tav>
                                      </p:tavLst>
                                    </p:anim>
                                    <p:anim calcmode="lin" valueType="num">
                                      <p:cBhvr>
                                        <p:cTn id="18" dur="500" fill="hold"/>
                                        <p:tgtEl>
                                          <p:spTgt spid="6"/>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4/3*#ppt_w"/>
                                          </p:val>
                                        </p:tav>
                                        <p:tav tm="100000">
                                          <p:val>
                                            <p:strVal val="#ppt_w"/>
                                          </p:val>
                                        </p:tav>
                                      </p:tavLst>
                                    </p:anim>
                                    <p:anim calcmode="lin" valueType="num">
                                      <p:cBhvr>
                                        <p:cTn id="22" dur="500" fill="hold"/>
                                        <p:tgtEl>
                                          <p:spTgt spid="7"/>
                                        </p:tgtEl>
                                        <p:attrNameLst>
                                          <p:attrName>ppt_h</p:attrName>
                                        </p:attrNameLst>
                                      </p:cBhvr>
                                      <p:tavLst>
                                        <p:tav tm="0">
                                          <p:val>
                                            <p:strVal val="4/3*#ppt_h"/>
                                          </p:val>
                                        </p:tav>
                                        <p:tav tm="100000">
                                          <p:val>
                                            <p:strVal val="#ppt_h"/>
                                          </p:val>
                                        </p:tav>
                                      </p:tavLst>
                                    </p:anim>
                                  </p:childTnLst>
                                </p:cTn>
                              </p:par>
                              <p:par>
                                <p:cTn id="23" presetID="0" presetClass="entr" presetSubtype="0" fill="hold" nodeType="withEffect">
                                  <p:stCondLst>
                                    <p:cond delay="35"/>
                                  </p:stCondLst>
                                  <p:childTnLst>
                                    <p:set>
                                      <p:cBhvr>
                                        <p:cTn id="24" dur="200" fill="hold">
                                          <p:stCondLst>
                                            <p:cond delay="0"/>
                                          </p:stCondLst>
                                        </p:cTn>
                                        <p:tgtEl>
                                          <p:spTgt spid="8"/>
                                        </p:tgtEl>
                                        <p:attrNameLst>
                                          <p:attrName>style.visibility</p:attrName>
                                        </p:attrNameLst>
                                      </p:cBhvr>
                                      <p:to>
                                        <p:strVal val="visible"/>
                                      </p:to>
                                    </p:set>
                                    <p:animMotion path="M 0.0006170432 2.0660467 L 0 0 E">
                                      <p:cBhvr>
                                        <p:cTn id="25" dur="200"/>
                                        <p:tgtEl>
                                          <p:spTgt spid="8"/>
                                        </p:tgtEl>
                                      </p:cBhvr>
                                    </p:animMotion>
                                  </p:childTnLst>
                                </p:cTn>
                              </p:par>
                              <p:par>
                                <p:cTn id="26" presetID="0" presetClass="entr" presetSubtype="0" fill="hold" nodeType="withEffect">
                                  <p:stCondLst>
                                    <p:cond delay="39"/>
                                  </p:stCondLst>
                                  <p:childTnLst>
                                    <p:set>
                                      <p:cBhvr>
                                        <p:cTn id="27" dur="200" fill="hold">
                                          <p:stCondLst>
                                            <p:cond delay="0"/>
                                          </p:stCondLst>
                                        </p:cTn>
                                        <p:tgtEl>
                                          <p:spTgt spid="9"/>
                                        </p:tgtEl>
                                        <p:attrNameLst>
                                          <p:attrName>style.visibility</p:attrName>
                                        </p:attrNameLst>
                                      </p:cBhvr>
                                      <p:to>
                                        <p:strVal val="visible"/>
                                      </p:to>
                                    </p:set>
                                    <p:animMotion path="M 0.00060691836 2.034945 L 0 0 E">
                                      <p:cBhvr>
                                        <p:cTn id="28" dur="200"/>
                                        <p:tgtEl>
                                          <p:spTgt spid="9"/>
                                        </p:tgtEl>
                                      </p:cBhvr>
                                    </p:animMotion>
                                  </p:childTnLst>
                                </p:cTn>
                              </p:par>
                              <p:par>
                                <p:cTn id="29" presetID="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12"/>
                                        </p:tgtEl>
                                        <p:attrNameLst>
                                          <p:attrName>style.opacity</p:attrName>
                                        </p:attrNameLst>
                                      </p:cBhvr>
                                      <p:tavLst>
                                        <p:tav tm="0">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6" grpId="0" bldLvl="0" animBg="1"/>
      <p:bldP spid="7" grpId="0" bldLvl="0" animBg="1"/>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a:xfrm flipH="1">
            <a:off x="10236864" y="1"/>
            <a:ext cx="1955137" cy="1955137"/>
          </a:xfrm>
          <a:custGeom>
            <a:avLst/>
            <a:gdLst>
              <a:gd name="connsiteX0" fmla="*/ 1955137 w 1955137"/>
              <a:gd name="connsiteY0" fmla="*/ 0 h 1955137"/>
              <a:gd name="connsiteX1" fmla="*/ 1039781 w 1955137"/>
              <a:gd name="connsiteY1" fmla="*/ 0 h 1955137"/>
              <a:gd name="connsiteX2" fmla="*/ 0 w 1955137"/>
              <a:gd name="connsiteY2" fmla="*/ 1039781 h 1955137"/>
              <a:gd name="connsiteX3" fmla="*/ 0 w 1955137"/>
              <a:gd name="connsiteY3" fmla="*/ 1955137 h 1955137"/>
              <a:gd name="connsiteX4" fmla="*/ 1955137 w 1955137"/>
              <a:gd name="connsiteY4" fmla="*/ 0 h 1955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137" h="1955137">
                <a:moveTo>
                  <a:pt x="1955137" y="0"/>
                </a:moveTo>
                <a:lnTo>
                  <a:pt x="1039781" y="0"/>
                </a:lnTo>
                <a:cubicBezTo>
                  <a:pt x="1039781" y="574255"/>
                  <a:pt x="574255" y="1039781"/>
                  <a:pt x="0" y="1039781"/>
                </a:cubicBezTo>
                <a:lnTo>
                  <a:pt x="0" y="1955137"/>
                </a:lnTo>
                <a:cubicBezTo>
                  <a:pt x="1079792" y="1955137"/>
                  <a:pt x="1955137" y="1079792"/>
                  <a:pt x="1955137" y="0"/>
                </a:cubicBezTo>
                <a:close/>
              </a:path>
            </a:pathLst>
          </a:custGeom>
          <a:gradFill flip="none" rotWithShape="1">
            <a:gsLst>
              <a:gs pos="0">
                <a:schemeClr val="accent1">
                  <a:alpha val="0"/>
                </a:schemeClr>
              </a:gs>
              <a:gs pos="98000">
                <a:schemeClr val="accent1"/>
              </a:gs>
            </a:gsLst>
            <a:lin ang="135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OPPOSans M"/>
              <a:ea typeface="OPPOSans M"/>
              <a:cs typeface="+mn-cs"/>
            </a:endParaRPr>
          </a:p>
        </p:txBody>
      </p:sp>
      <p:sp>
        <p:nvSpPr>
          <p:cNvPr id="8" name="任意多边形: 形状 7"/>
          <p:cNvSpPr/>
          <p:nvPr/>
        </p:nvSpPr>
        <p:spPr>
          <a:xfrm>
            <a:off x="1" y="4808492"/>
            <a:ext cx="2049509" cy="2049509"/>
          </a:xfrm>
          <a:custGeom>
            <a:avLst/>
            <a:gdLst>
              <a:gd name="connsiteX0" fmla="*/ 0 w 2049509"/>
              <a:gd name="connsiteY0" fmla="*/ 0 h 2049509"/>
              <a:gd name="connsiteX1" fmla="*/ 2049509 w 2049509"/>
              <a:gd name="connsiteY1" fmla="*/ 2049509 h 2049509"/>
              <a:gd name="connsiteX2" fmla="*/ 1246224 w 2049509"/>
              <a:gd name="connsiteY2" fmla="*/ 2049509 h 2049509"/>
              <a:gd name="connsiteX3" fmla="*/ 0 w 2049509"/>
              <a:gd name="connsiteY3" fmla="*/ 803285 h 2049509"/>
            </a:gdLst>
            <a:ahLst/>
            <a:cxnLst>
              <a:cxn ang="0">
                <a:pos x="connsiteX0" y="connsiteY0"/>
              </a:cxn>
              <a:cxn ang="0">
                <a:pos x="connsiteX1" y="connsiteY1"/>
              </a:cxn>
              <a:cxn ang="0">
                <a:pos x="connsiteX2" y="connsiteY2"/>
              </a:cxn>
              <a:cxn ang="0">
                <a:pos x="connsiteX3" y="connsiteY3"/>
              </a:cxn>
            </a:cxnLst>
            <a:rect l="l" t="t" r="r" b="b"/>
            <a:pathLst>
              <a:path w="2049509" h="2049509">
                <a:moveTo>
                  <a:pt x="0" y="0"/>
                </a:moveTo>
                <a:cubicBezTo>
                  <a:pt x="1131913" y="0"/>
                  <a:pt x="2049509" y="917596"/>
                  <a:pt x="2049509" y="2049509"/>
                </a:cubicBezTo>
                <a:lnTo>
                  <a:pt x="1246224" y="2049509"/>
                </a:lnTo>
                <a:cubicBezTo>
                  <a:pt x="1246224" y="1361238"/>
                  <a:pt x="688271" y="803285"/>
                  <a:pt x="0" y="803285"/>
                </a:cubicBezTo>
                <a:close/>
              </a:path>
            </a:pathLst>
          </a:custGeom>
          <a:gradFill>
            <a:gsLst>
              <a:gs pos="0">
                <a:schemeClr val="accent1">
                  <a:alpha val="0"/>
                </a:schemeClr>
              </a:gs>
              <a:gs pos="98000">
                <a:schemeClr val="accent1"/>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5" name="Text1"/>
          <p:cNvSpPr/>
          <p:nvPr>
            <p:custDataLst>
              <p:tags r:id="rId1"/>
            </p:custDataLst>
          </p:nvPr>
        </p:nvSpPr>
        <p:spPr>
          <a:xfrm>
            <a:off x="273975" y="1180618"/>
            <a:ext cx="11669372" cy="54389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Text3"/>
          <p:cNvSpPr/>
          <p:nvPr>
            <p:custDataLst>
              <p:tags r:id="rId2"/>
            </p:custDataLst>
          </p:nvPr>
        </p:nvSpPr>
        <p:spPr>
          <a:xfrm>
            <a:off x="617849" y="1482412"/>
            <a:ext cx="10956301" cy="4825791"/>
          </a:xfrm>
          <a:prstGeom prst="rect">
            <a:avLst/>
          </a:prstGeom>
          <a:ln>
            <a:noFill/>
          </a:ln>
        </p:spPr>
        <p:txBody>
          <a:bodyPr wrap="square" anchor="t" anchorCtr="0">
            <a:normAutofit lnSpcReduction="10000"/>
          </a:bodyPr>
          <a:lstStyle/>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实现这个火车票务系统的代码让我对数据结构和面向对象编程有了更深入的理解。以下是我对该代码实现的总结与感想：</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1. 设计合理的数据结构：代码中使用了 ArrayList 和 Queue 数据结构来存储和管理火车班次、余票数量以及订单信息等。这些数据结构选择合适，能够有效地支持系统的功能需求。</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2. 模块化设计：整个代码分为多个函数和类，每个函数和类都承担着特定的责任，实现了单一职责原则。这种模块化设计使得代码可读性和可维护性都得到了提高。</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endPar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这个火车票务系统代码使用了合适的数据结构和面向对象编程思想，具备一定的健壮性和可扩展性。当然，还有一些可以改进的地方，比如添加用户界面、加入更多的异常处理等。但整体而言，这是一个很好的起点，</a:t>
            </a:r>
            <a:r>
              <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我们可以根据实际需求进行进一步的优化和扩展。</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0" y="1"/>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hape1"/>
          <p:cNvSpPr/>
          <p:nvPr>
            <p:custDataLst>
              <p:tags r:id="rId1"/>
            </p:custDataLst>
          </p:nvPr>
        </p:nvSpPr>
        <p:spPr>
          <a:xfrm>
            <a:off x="7046736" y="549274"/>
            <a:ext cx="5145263" cy="6366906"/>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6489700"/>
            <a:ext cx="12192000" cy="426480"/>
          </a:xfrm>
          <a:prstGeom prst="rect">
            <a:avLst/>
          </a:prstGeom>
          <a:solidFill>
            <a:srgbClr val="0F0F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11"/>
          <p:cNvSpPr/>
          <p:nvPr/>
        </p:nvSpPr>
        <p:spPr>
          <a:xfrm rot="10798019" flipH="1">
            <a:off x="467679" y="2962278"/>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6"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7" name="Text1"/>
          <p:cNvSpPr txBox="1"/>
          <p:nvPr/>
        </p:nvSpPr>
        <p:spPr>
          <a:xfrm>
            <a:off x="782959" y="1066209"/>
            <a:ext cx="6261497" cy="3008393"/>
          </a:xfrm>
          <a:prstGeom prst="rect">
            <a:avLst/>
          </a:prstGeom>
          <a:noFill/>
        </p:spPr>
        <p:txBody>
          <a:bodyPr wrap="square" lIns="0" tIns="0" rIns="0" bIns="0" rtlCol="0" anchor="b" anchorCtr="0">
            <a:normAutofit/>
          </a:bodyPr>
          <a:lstStyle/>
          <a:p>
            <a:r>
              <a:rPr lang="en-US" altLang="zh-CN" sz="6600" b="1" dirty="0">
                <a:latin typeface="微软雅黑" panose="020B0503020204020204" charset="-122"/>
                <a:ea typeface="微软雅黑" panose="020B0503020204020204" charset="-122"/>
              </a:rPr>
              <a:t>THANK YOU</a:t>
            </a:r>
            <a:endParaRPr lang="zh-CN" altLang="en-US" sz="6600" b="1" dirty="0">
              <a:latin typeface="微软雅黑" panose="020B0503020204020204" charset="-122"/>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0"/>
                                          </p:val>
                                        </p:tav>
                                        <p:tav tm="100000">
                                          <p:val>
                                            <p:strVal val="#ppt_w*1.50"/>
                                          </p:val>
                                        </p:tav>
                                      </p:tavLst>
                                    </p:anim>
                                    <p:anim calcmode="lin" valueType="num">
                                      <p:cBhvr>
                                        <p:cTn id="8" dur="500" fill="hold"/>
                                        <p:tgtEl>
                                          <p:spTgt spid="7"/>
                                        </p:tgtEl>
                                        <p:attrNameLst>
                                          <p:attrName>ppt_h</p:attrName>
                                        </p:attrNameLst>
                                      </p:cBhvr>
                                      <p:tavLst>
                                        <p:tav tm="0">
                                          <p:val>
                                            <p:strVal val="#ppt_h*0.00"/>
                                          </p:val>
                                        </p:tav>
                                        <p:tav tm="100000">
                                          <p:val>
                                            <p:strVal val="#ppt_h*1.50"/>
                                          </p:val>
                                        </p:tav>
                                      </p:tavLst>
                                    </p:anim>
                                    <p:animEffect transition="in" filter="fade">
                                      <p:cBhvr>
                                        <p:cTn id="9" dur="500"/>
                                        <p:tgtEl>
                                          <p:spTgt spid="7"/>
                                        </p:tgtEl>
                                      </p:cBhvr>
                                    </p:animEffect>
                                    <p:anim calcmode="lin" valueType="num">
                                      <p:cBhvr>
                                        <p:cTn id="10" dur="500">
                                          <p:stCondLst>
                                            <p:cond delay="0"/>
                                          </p:stCondLst>
                                        </p:cTn>
                                        <p:tgtEl>
                                          <p:spTgt spid="7"/>
                                        </p:tgtEl>
                                        <p:attrNameLst>
                                          <p:attrName>ppt_x</p:attrName>
                                        </p:attrNameLst>
                                      </p:cBhvr>
                                      <p:tavLst>
                                        <p:tav tm="0">
                                          <p:val>
                                            <p:strVal val="#ppt_x"/>
                                          </p:val>
                                        </p:tav>
                                        <p:tav tm="100000">
                                          <p:val>
                                            <p:fltVal val="0.5"/>
                                          </p:val>
                                        </p:tav>
                                      </p:tavLst>
                                    </p:anim>
                                    <p:anim calcmode="lin" valueType="num">
                                      <p:cBhvr>
                                        <p:cTn id="11" dur="500">
                                          <p:stCondLst>
                                            <p:cond delay="0"/>
                                          </p:stCondLst>
                                        </p:cTn>
                                        <p:tgtEl>
                                          <p:spTgt spid="7"/>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strVal val="ppt_w"/>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anim calcmode="lin" valueType="num">
                                      <p:cBhvr>
                                        <p:cTn id="18" dur="500">
                                          <p:stCondLst>
                                            <p:cond delay="0"/>
                                          </p:stCondLst>
                                        </p:cTn>
                                        <p:tgtEl>
                                          <p:spTgt spid="7"/>
                                        </p:tgtEl>
                                        <p:attrNameLst>
                                          <p:attrName>ppt_x</p:attrName>
                                        </p:attrNameLst>
                                      </p:cBhvr>
                                      <p:tavLst>
                                        <p:tav tm="0">
                                          <p:val>
                                            <p:strVal val="ppt_x"/>
                                          </p:val>
                                        </p:tav>
                                        <p:tav tm="100000">
                                          <p:val>
                                            <p:strVal val="#ppt_x"/>
                                          </p:val>
                                        </p:tav>
                                      </p:tavLst>
                                    </p:anim>
                                    <p:anim calcmode="lin" valueType="num">
                                      <p:cBhvr>
                                        <p:cTn id="19" dur="500">
                                          <p:stCondLst>
                                            <p:cond delay="0"/>
                                          </p:stCondLst>
                                        </p:cTn>
                                        <p:tgtEl>
                                          <p:spTgt spid="7"/>
                                        </p:tgtEl>
                                        <p:attrNameLst>
                                          <p:attrName>ppt_y</p:attrName>
                                        </p:attrNameLst>
                                      </p:cBhvr>
                                      <p:tavLst>
                                        <p:tav tm="0">
                                          <p:val>
                                            <p:strVal val="ppt_y"/>
                                          </p:val>
                                        </p:tav>
                                        <p:tav tm="100000">
                                          <p:val>
                                            <p:strVal val="#ppt_y"/>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4/3*#ppt_w"/>
                                          </p:val>
                                        </p:tav>
                                        <p:tav tm="100000">
                                          <p:val>
                                            <p:strVal val="#ppt_w"/>
                                          </p:val>
                                        </p:tav>
                                      </p:tavLst>
                                    </p:anim>
                                    <p:anim calcmode="lin" valueType="num">
                                      <p:cBhvr>
                                        <p:cTn id="23" dur="500" fill="hold"/>
                                        <p:tgtEl>
                                          <p:spTgt spid="4"/>
                                        </p:tgtEl>
                                        <p:attrNameLst>
                                          <p:attrName>ppt_h</p:attrName>
                                        </p:attrNameLst>
                                      </p:cBhvr>
                                      <p:tavLst>
                                        <p:tav tm="0">
                                          <p:val>
                                            <p:strVal val="4/3*#ppt_h"/>
                                          </p:val>
                                        </p:tav>
                                        <p:tav tm="100000">
                                          <p:val>
                                            <p:strVal val="#ppt_h"/>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2"/>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3"/>
                                        </p:tgtEl>
                                        <p:attrNameLst>
                                          <p:attrName>style.opacity</p:attrName>
                                        </p:attrNameLst>
                                      </p:cBhvr>
                                      <p:tavLst>
                                        <p:tav tm="0">
                                          <p:val>
                                            <p:fltVal val="0"/>
                                          </p:val>
                                        </p:tav>
                                        <p:tav tm="100000">
                                          <p:val>
                                            <p:fltVal val="1"/>
                                          </p:val>
                                        </p:tav>
                                      </p:tavLst>
                                    </p:anim>
                                  </p:childTnLst>
                                </p:cTn>
                              </p:par>
                              <p:par>
                                <p:cTn id="34" presetID="0" presetClass="entr" presetSubtype="0" fill="hold" nodeType="withEffect">
                                  <p:stCondLst>
                                    <p:cond delay="98"/>
                                  </p:stCondLst>
                                  <p:childTnLst>
                                    <p:set>
                                      <p:cBhvr>
                                        <p:cTn id="35" dur="200" fill="hold">
                                          <p:stCondLst>
                                            <p:cond delay="0"/>
                                          </p:stCondLst>
                                        </p:cTn>
                                        <p:tgtEl>
                                          <p:spTgt spid="5"/>
                                        </p:tgtEl>
                                        <p:attrNameLst>
                                          <p:attrName>style.visibility</p:attrName>
                                        </p:attrNameLst>
                                      </p:cBhvr>
                                      <p:to>
                                        <p:strVal val="visible"/>
                                      </p:to>
                                    </p:set>
                                    <p:animMotion path="M 0.00061704713 2.0660467 L 0 0 E">
                                      <p:cBhvr>
                                        <p:cTn id="36" dur="200"/>
                                        <p:tgtEl>
                                          <p:spTgt spid="5"/>
                                        </p:tgtEl>
                                      </p:cBhvr>
                                    </p:animMotion>
                                  </p:childTnLst>
                                </p:cTn>
                              </p:par>
                              <p:par>
                                <p:cTn id="37" presetID="0" presetClass="entr" presetSubtype="0" fill="hold" nodeType="withEffect">
                                  <p:stCondLst>
                                    <p:cond delay="25"/>
                                  </p:stCondLst>
                                  <p:childTnLst>
                                    <p:set>
                                      <p:cBhvr>
                                        <p:cTn id="38" dur="200" fill="hold">
                                          <p:stCondLst>
                                            <p:cond delay="0"/>
                                          </p:stCondLst>
                                        </p:cTn>
                                        <p:tgtEl>
                                          <p:spTgt spid="6"/>
                                        </p:tgtEl>
                                        <p:attrNameLst>
                                          <p:attrName>style.visibility</p:attrName>
                                        </p:attrNameLst>
                                      </p:cBhvr>
                                      <p:to>
                                        <p:strVal val="visible"/>
                                      </p:to>
                                    </p:set>
                                    <p:animMotion path="M 0.00060691836 2.034945 L 0 0 E">
                                      <p:cBhvr>
                                        <p:cTn id="39" dur="200"/>
                                        <p:tgtEl>
                                          <p:spTgt spid="6"/>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animBg="1"/>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2"/>
          <p:cNvSpPr/>
          <p:nvPr/>
        </p:nvSpPr>
        <p:spPr>
          <a:xfrm>
            <a:off x="624115" y="624114"/>
            <a:ext cx="3672114" cy="1872342"/>
          </a:xfrm>
          <a:prstGeom prst="rect">
            <a:avLst/>
          </a:prstGeom>
          <a:noFill/>
          <a:ln w="76200" cap="flat">
            <a:solidFill>
              <a:schemeClr val="accent1"/>
            </a:solidFill>
            <a:prstDash val="solid"/>
            <a:miter/>
          </a:ln>
        </p:spPr>
        <p:txBody>
          <a:bodyPr rtlCol="0" anchor="ctr"/>
          <a:lstStyle/>
          <a:p>
            <a:pPr lvl="0" algn="ctr"/>
            <a:endParaRPr lang="ko-KR" altLang="en-US" sz="2000">
              <a:latin typeface="+mj-lt"/>
            </a:endParaRPr>
          </a:p>
        </p:txBody>
      </p:sp>
      <p:sp>
        <p:nvSpPr>
          <p:cNvPr id="5" name="矩形3"/>
          <p:cNvSpPr/>
          <p:nvPr/>
        </p:nvSpPr>
        <p:spPr>
          <a:xfrm>
            <a:off x="0" y="1248228"/>
            <a:ext cx="624114" cy="624114"/>
          </a:xfrm>
          <a:prstGeom prst="rect">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ko-KR" altLang="en-US" sz="2000" dirty="0">
              <a:latin typeface="+mj-lt"/>
            </a:endParaRPr>
          </a:p>
        </p:txBody>
      </p:sp>
      <p:sp>
        <p:nvSpPr>
          <p:cNvPr id="6" name="矩形1"/>
          <p:cNvSpPr/>
          <p:nvPr/>
        </p:nvSpPr>
        <p:spPr>
          <a:xfrm>
            <a:off x="11607799" y="5043714"/>
            <a:ext cx="411748" cy="1814286"/>
          </a:xfrm>
          <a:prstGeom prst="rect">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ko-KR" altLang="en-US" sz="2000" dirty="0">
              <a:latin typeface="+mj-lt"/>
            </a:endParaRPr>
          </a:p>
        </p:txBody>
      </p:sp>
      <p:sp>
        <p:nvSpPr>
          <p:cNvPr id="7" name="TextBox"/>
          <p:cNvSpPr txBox="1"/>
          <p:nvPr/>
        </p:nvSpPr>
        <p:spPr>
          <a:xfrm>
            <a:off x="970190" y="1786837"/>
            <a:ext cx="2979964" cy="369332"/>
          </a:xfrm>
          <a:prstGeom prst="rect">
            <a:avLst/>
          </a:prstGeom>
          <a:noFill/>
        </p:spPr>
        <p:txBody>
          <a:bodyPr wrap="square" rtlCol="0">
            <a:spAutoFit/>
          </a:bodyPr>
          <a:lstStyle/>
          <a:p>
            <a:pPr algn="ctr"/>
            <a:r>
              <a:rPr lang="en-US" altLang="ko-KR" b="1" dirty="0">
                <a:solidFill>
                  <a:schemeClr val="bg2"/>
                </a:solidFill>
                <a:latin typeface="微软雅黑" panose="020B0503020204020204" charset="-122"/>
                <a:ea typeface="微软雅黑" panose="020B0503020204020204" charset="-122"/>
                <a:cs typeface="Arial" panose="020B0604020202020204" pitchFamily="34" charset="0"/>
              </a:rPr>
              <a:t>Contents</a:t>
            </a:r>
            <a:endParaRPr lang="ko-KR" altLang="en-US" b="1" dirty="0">
              <a:solidFill>
                <a:schemeClr val="bg2"/>
              </a:solidFill>
              <a:latin typeface="微软雅黑" panose="020B0503020204020204" charset="-122"/>
              <a:cs typeface="Arial" panose="020B0604020202020204" pitchFamily="34" charset="0"/>
            </a:endParaRPr>
          </a:p>
        </p:txBody>
      </p:sp>
      <p:sp>
        <p:nvSpPr>
          <p:cNvPr id="8" name="TextBox"/>
          <p:cNvSpPr txBox="1"/>
          <p:nvPr/>
        </p:nvSpPr>
        <p:spPr>
          <a:xfrm>
            <a:off x="970190" y="955840"/>
            <a:ext cx="2979964" cy="830997"/>
          </a:xfrm>
          <a:prstGeom prst="rect">
            <a:avLst/>
          </a:prstGeom>
          <a:noFill/>
        </p:spPr>
        <p:txBody>
          <a:bodyPr wrap="square" rtlCol="0">
            <a:spAutoFit/>
          </a:bodyPr>
          <a:lstStyle/>
          <a:p>
            <a:pPr algn="ctr"/>
            <a:r>
              <a:rPr lang="zh-CN" altLang="en-US" sz="4800" b="1" dirty="0">
                <a:latin typeface="微软雅黑" panose="020B0503020204020204" charset="-122"/>
                <a:ea typeface="微软雅黑" panose="020B0503020204020204" charset="-122"/>
                <a:cs typeface="Arial" panose="020B0604020202020204" pitchFamily="34" charset="0"/>
              </a:rPr>
              <a:t>目录</a:t>
            </a:r>
            <a:endParaRPr lang="ko-KR" altLang="en-US" sz="4800" b="1" dirty="0">
              <a:latin typeface="微软雅黑" panose="020B0503020204020204" charset="-122"/>
              <a:cs typeface="Arial" panose="020B0604020202020204" pitchFamily="34" charset="0"/>
            </a:endParaRPr>
          </a:p>
        </p:txBody>
      </p:sp>
      <p:grpSp>
        <p:nvGrpSpPr>
          <p:cNvPr id="9" name="Text4"/>
          <p:cNvGrpSpPr/>
          <p:nvPr/>
        </p:nvGrpSpPr>
        <p:grpSpPr>
          <a:xfrm>
            <a:off x="4722869" y="1115899"/>
            <a:ext cx="5842091" cy="523220"/>
            <a:chOff x="4804784" y="1449986"/>
            <a:chExt cx="5842091" cy="523220"/>
          </a:xfrm>
        </p:grpSpPr>
        <p:sp>
          <p:nvSpPr>
            <p:cNvPr id="11" name="Text2"/>
            <p:cNvSpPr/>
            <p:nvPr>
              <p:custDataLst>
                <p:tags r:id="rId1"/>
              </p:custDataLst>
            </p:nvPr>
          </p:nvSpPr>
          <p:spPr>
            <a:xfrm>
              <a:off x="5614494" y="1504833"/>
              <a:ext cx="5032381" cy="400110"/>
            </a:xfrm>
            <a:prstGeom prst="rect">
              <a:avLst/>
            </a:prstGeom>
          </p:spPr>
          <p:txBody>
            <a:bodyPr wrap="square">
              <a:normAutofit/>
            </a:bodyPr>
            <a:lstStyle/>
            <a:p>
              <a:r>
                <a:rPr lang="zh-CN" altLang="en-US" b="1" dirty="0">
                  <a:latin typeface="微软雅黑" panose="020B0503020204020204" charset="-122"/>
                  <a:ea typeface="微软雅黑" panose="020B0503020204020204" charset="-122"/>
                </a:rPr>
                <a:t>问题描述和</a:t>
              </a:r>
              <a:r>
                <a:rPr lang="zh-CN" altLang="en-US" b="1" dirty="0">
                  <a:latin typeface="微软雅黑" panose="020B0503020204020204" charset="-122"/>
                  <a:ea typeface="微软雅黑" panose="020B0503020204020204" charset="-122"/>
                </a:rPr>
                <a:t>问题分析</a:t>
              </a:r>
              <a:endParaRPr lang="zh-CN" altLang="en-US" b="1" dirty="0">
                <a:latin typeface="微软雅黑" panose="020B0503020204020204" charset="-122"/>
                <a:ea typeface="微软雅黑" panose="020B0503020204020204" charset="-122"/>
              </a:endParaRPr>
            </a:p>
          </p:txBody>
        </p:sp>
        <p:sp>
          <p:nvSpPr>
            <p:cNvPr id="12" name="Text3"/>
            <p:cNvSpPr/>
            <p:nvPr>
              <p:custDataLst>
                <p:tags r:id="rId2"/>
              </p:custDataLst>
            </p:nvPr>
          </p:nvSpPr>
          <p:spPr>
            <a:xfrm>
              <a:off x="4804784" y="1449986"/>
              <a:ext cx="729687" cy="523220"/>
            </a:xfrm>
            <a:prstGeom prst="rect">
              <a:avLst/>
            </a:prstGeom>
          </p:spPr>
          <p:txBody>
            <a:bodyPr wrap="none">
              <a:normAutofit fontScale="90000"/>
            </a:bodyPr>
            <a:lstStyle/>
            <a:p>
              <a:r>
                <a:rPr lang="en-US" altLang="ko-KR" sz="2800" b="1" dirty="0">
                  <a:latin typeface="微软雅黑" panose="020B0503020204020204" charset="-122"/>
                  <a:ea typeface="微软雅黑" panose="020B0503020204020204" charset="-122"/>
                </a:rPr>
                <a:t>01.</a:t>
              </a:r>
              <a:endParaRPr lang="en-US" altLang="ko-KR" sz="2800" b="1" dirty="0">
                <a:latin typeface="微软雅黑" panose="020B0503020204020204" charset="-122"/>
                <a:ea typeface="微软雅黑" panose="020B0503020204020204" charset="-122"/>
              </a:endParaRPr>
            </a:p>
          </p:txBody>
        </p:sp>
      </p:grpSp>
      <p:grpSp>
        <p:nvGrpSpPr>
          <p:cNvPr id="27" name="Text13"/>
          <p:cNvGrpSpPr/>
          <p:nvPr/>
        </p:nvGrpSpPr>
        <p:grpSpPr>
          <a:xfrm>
            <a:off x="4722869" y="1935809"/>
            <a:ext cx="5996431" cy="523220"/>
            <a:chOff x="4804784" y="1449986"/>
            <a:chExt cx="5996431" cy="523220"/>
          </a:xfrm>
        </p:grpSpPr>
        <p:sp>
          <p:nvSpPr>
            <p:cNvPr id="29" name="Text11"/>
            <p:cNvSpPr/>
            <p:nvPr>
              <p:custDataLst>
                <p:tags r:id="rId3"/>
              </p:custDataLst>
            </p:nvPr>
          </p:nvSpPr>
          <p:spPr>
            <a:xfrm>
              <a:off x="5614494" y="1511818"/>
              <a:ext cx="5186721" cy="400110"/>
            </a:xfrm>
            <a:prstGeom prst="rect">
              <a:avLst/>
            </a:prstGeom>
          </p:spPr>
          <p:txBody>
            <a:bodyPr wrap="square">
              <a:normAutofit/>
            </a:bodyPr>
            <a:lstStyle/>
            <a:p>
              <a:r>
                <a:rPr lang="zh-CN" altLang="en-US" b="1" dirty="0">
                  <a:latin typeface="微软雅黑" panose="020B0503020204020204" charset="-122"/>
                  <a:ea typeface="微软雅黑" panose="020B0503020204020204" charset="-122"/>
                </a:rPr>
                <a:t>设计思想</a:t>
              </a:r>
              <a:endParaRPr lang="zh-CN" altLang="en-US" b="1" dirty="0">
                <a:latin typeface="微软雅黑" panose="020B0503020204020204" charset="-122"/>
                <a:ea typeface="微软雅黑" panose="020B0503020204020204" charset="-122"/>
              </a:endParaRPr>
            </a:p>
          </p:txBody>
        </p:sp>
        <p:sp>
          <p:nvSpPr>
            <p:cNvPr id="30" name="Text12"/>
            <p:cNvSpPr/>
            <p:nvPr>
              <p:custDataLst>
                <p:tags r:id="rId4"/>
              </p:custDataLst>
            </p:nvPr>
          </p:nvSpPr>
          <p:spPr>
            <a:xfrm>
              <a:off x="4804784" y="1449986"/>
              <a:ext cx="729687" cy="523220"/>
            </a:xfrm>
            <a:prstGeom prst="rect">
              <a:avLst/>
            </a:prstGeom>
          </p:spPr>
          <p:txBody>
            <a:bodyPr wrap="none">
              <a:normAutofit fontScale="90000"/>
            </a:bodyPr>
            <a:lstStyle/>
            <a:p>
              <a:r>
                <a:rPr lang="en-US" altLang="ko-KR" sz="2800" b="1" dirty="0">
                  <a:latin typeface="微软雅黑" panose="020B0503020204020204" charset="-122"/>
                  <a:ea typeface="微软雅黑" panose="020B0503020204020204" charset="-122"/>
                </a:rPr>
                <a:t>02.</a:t>
              </a:r>
              <a:endParaRPr lang="en-US" altLang="ko-KR" sz="2800" b="1" dirty="0">
                <a:latin typeface="微软雅黑" panose="020B0503020204020204" charset="-122"/>
                <a:ea typeface="微软雅黑" panose="020B0503020204020204" charset="-122"/>
              </a:endParaRPr>
            </a:p>
          </p:txBody>
        </p:sp>
      </p:grpSp>
      <p:grpSp>
        <p:nvGrpSpPr>
          <p:cNvPr id="31" name="Text17"/>
          <p:cNvGrpSpPr/>
          <p:nvPr/>
        </p:nvGrpSpPr>
        <p:grpSpPr>
          <a:xfrm>
            <a:off x="4722869" y="2655009"/>
            <a:ext cx="5842091" cy="523220"/>
            <a:chOff x="4804784" y="1449986"/>
            <a:chExt cx="5842091" cy="523220"/>
          </a:xfrm>
        </p:grpSpPr>
        <p:sp>
          <p:nvSpPr>
            <p:cNvPr id="33" name="Text15"/>
            <p:cNvSpPr/>
            <p:nvPr>
              <p:custDataLst>
                <p:tags r:id="rId5"/>
              </p:custDataLst>
            </p:nvPr>
          </p:nvSpPr>
          <p:spPr>
            <a:xfrm>
              <a:off x="5614494" y="1511818"/>
              <a:ext cx="5032381" cy="400110"/>
            </a:xfrm>
            <a:prstGeom prst="rect">
              <a:avLst/>
            </a:prstGeom>
          </p:spPr>
          <p:txBody>
            <a:bodyPr wrap="square">
              <a:normAutofit/>
            </a:bodyPr>
            <a:lstStyle/>
            <a:p>
              <a:r>
                <a:rPr lang="zh-CN" altLang="en-US" b="1" dirty="0">
                  <a:latin typeface="微软雅黑" panose="020B0503020204020204" charset="-122"/>
                  <a:ea typeface="微软雅黑" panose="020B0503020204020204" charset="-122"/>
                </a:rPr>
                <a:t>算法分析</a:t>
              </a:r>
              <a:endParaRPr lang="zh-CN" altLang="en-US" b="1" dirty="0">
                <a:latin typeface="微软雅黑" panose="020B0503020204020204" charset="-122"/>
                <a:ea typeface="微软雅黑" panose="020B0503020204020204" charset="-122"/>
              </a:endParaRPr>
            </a:p>
          </p:txBody>
        </p:sp>
        <p:sp>
          <p:nvSpPr>
            <p:cNvPr id="34" name="Text16"/>
            <p:cNvSpPr/>
            <p:nvPr>
              <p:custDataLst>
                <p:tags r:id="rId6"/>
              </p:custDataLst>
            </p:nvPr>
          </p:nvSpPr>
          <p:spPr>
            <a:xfrm>
              <a:off x="4804784" y="1449986"/>
              <a:ext cx="729687" cy="523220"/>
            </a:xfrm>
            <a:prstGeom prst="rect">
              <a:avLst/>
            </a:prstGeom>
          </p:spPr>
          <p:txBody>
            <a:bodyPr wrap="none">
              <a:normAutofit fontScale="90000"/>
            </a:bodyPr>
            <a:lstStyle/>
            <a:p>
              <a:r>
                <a:rPr lang="en-US" altLang="ko-KR" sz="2800" b="1" dirty="0">
                  <a:latin typeface="微软雅黑" panose="020B0503020204020204" charset="-122"/>
                  <a:ea typeface="微软雅黑" panose="020B0503020204020204" charset="-122"/>
                </a:rPr>
                <a:t>03.</a:t>
              </a:r>
              <a:endParaRPr lang="en-US" altLang="ko-KR" sz="2800" b="1" dirty="0">
                <a:latin typeface="微软雅黑" panose="020B0503020204020204" charset="-122"/>
                <a:ea typeface="微软雅黑" panose="020B0503020204020204" charset="-122"/>
              </a:endParaRPr>
            </a:p>
          </p:txBody>
        </p:sp>
      </p:grpSp>
      <p:grpSp>
        <p:nvGrpSpPr>
          <p:cNvPr id="35" name="Text21"/>
          <p:cNvGrpSpPr/>
          <p:nvPr/>
        </p:nvGrpSpPr>
        <p:grpSpPr>
          <a:xfrm>
            <a:off x="4722869" y="3374209"/>
            <a:ext cx="5842091" cy="523220"/>
            <a:chOff x="4804784" y="1449986"/>
            <a:chExt cx="5842091" cy="523220"/>
          </a:xfrm>
        </p:grpSpPr>
        <p:sp>
          <p:nvSpPr>
            <p:cNvPr id="37" name="Text19"/>
            <p:cNvSpPr/>
            <p:nvPr>
              <p:custDataLst>
                <p:tags r:id="rId7"/>
              </p:custDataLst>
            </p:nvPr>
          </p:nvSpPr>
          <p:spPr>
            <a:xfrm>
              <a:off x="5614494" y="1525788"/>
              <a:ext cx="5032381" cy="400110"/>
            </a:xfrm>
            <a:prstGeom prst="rect">
              <a:avLst/>
            </a:prstGeom>
          </p:spPr>
          <p:txBody>
            <a:bodyPr wrap="square">
              <a:normAutofit/>
            </a:bodyPr>
            <a:lstStyle/>
            <a:p>
              <a:r>
                <a:rPr lang="zh-CN" altLang="en-US" b="1" dirty="0">
                  <a:latin typeface="微软雅黑" panose="020B0503020204020204" charset="-122"/>
                  <a:ea typeface="微软雅黑" panose="020B0503020204020204" charset="-122"/>
                </a:rPr>
                <a:t>拓展功能</a:t>
              </a:r>
              <a:endParaRPr lang="zh-CN" altLang="en-US" b="1" dirty="0">
                <a:latin typeface="微软雅黑" panose="020B0503020204020204" charset="-122"/>
                <a:ea typeface="微软雅黑" panose="020B0503020204020204" charset="-122"/>
              </a:endParaRPr>
            </a:p>
          </p:txBody>
        </p:sp>
        <p:sp>
          <p:nvSpPr>
            <p:cNvPr id="38" name="Text20"/>
            <p:cNvSpPr/>
            <p:nvPr>
              <p:custDataLst>
                <p:tags r:id="rId8"/>
              </p:custDataLst>
            </p:nvPr>
          </p:nvSpPr>
          <p:spPr>
            <a:xfrm>
              <a:off x="4804784" y="1449986"/>
              <a:ext cx="729687" cy="523220"/>
            </a:xfrm>
            <a:prstGeom prst="rect">
              <a:avLst/>
            </a:prstGeom>
          </p:spPr>
          <p:txBody>
            <a:bodyPr wrap="none">
              <a:normAutofit fontScale="90000"/>
            </a:bodyPr>
            <a:lstStyle/>
            <a:p>
              <a:r>
                <a:rPr lang="en-US" altLang="ko-KR" sz="2800" b="1" dirty="0">
                  <a:latin typeface="微软雅黑" panose="020B0503020204020204" charset="-122"/>
                  <a:ea typeface="微软雅黑" panose="020B0503020204020204" charset="-122"/>
                </a:rPr>
                <a:t>04.</a:t>
              </a:r>
              <a:endParaRPr lang="en-US" altLang="ko-KR" sz="2800" b="1" dirty="0">
                <a:latin typeface="微软雅黑" panose="020B0503020204020204" charset="-122"/>
                <a:ea typeface="微软雅黑" panose="020B0503020204020204" charset="-122"/>
              </a:endParaRPr>
            </a:p>
          </p:txBody>
        </p:sp>
      </p:grpSp>
      <p:grpSp>
        <p:nvGrpSpPr>
          <p:cNvPr id="2" name="Text21"/>
          <p:cNvGrpSpPr/>
          <p:nvPr/>
        </p:nvGrpSpPr>
        <p:grpSpPr>
          <a:xfrm>
            <a:off x="4722869" y="4093664"/>
            <a:ext cx="5842091" cy="523220"/>
            <a:chOff x="4804784" y="1449986"/>
            <a:chExt cx="5842091" cy="523220"/>
          </a:xfrm>
        </p:grpSpPr>
        <p:sp>
          <p:nvSpPr>
            <p:cNvPr id="3" name="Text19"/>
            <p:cNvSpPr/>
            <p:nvPr>
              <p:custDataLst>
                <p:tags r:id="rId9"/>
              </p:custDataLst>
            </p:nvPr>
          </p:nvSpPr>
          <p:spPr>
            <a:xfrm>
              <a:off x="5614494" y="1511818"/>
              <a:ext cx="5032381" cy="400110"/>
            </a:xfrm>
            <a:prstGeom prst="rect">
              <a:avLst/>
            </a:prstGeom>
          </p:spPr>
          <p:txBody>
            <a:bodyPr wrap="square">
              <a:normAutofit/>
            </a:bodyPr>
            <a:p>
              <a:r>
                <a:rPr lang="zh-CN" altLang="en-US" b="1" dirty="0">
                  <a:latin typeface="微软雅黑" panose="020B0503020204020204" charset="-122"/>
                  <a:ea typeface="微软雅黑" panose="020B0503020204020204" charset="-122"/>
                </a:rPr>
                <a:t>成果</a:t>
              </a:r>
              <a:r>
                <a:rPr lang="zh-CN" altLang="en-US" b="1" dirty="0">
                  <a:latin typeface="微软雅黑" panose="020B0503020204020204" charset="-122"/>
                  <a:ea typeface="微软雅黑" panose="020B0503020204020204" charset="-122"/>
                </a:rPr>
                <a:t>展示</a:t>
              </a:r>
              <a:endParaRPr lang="zh-CN" altLang="en-US" b="1" dirty="0">
                <a:latin typeface="微软雅黑" panose="020B0503020204020204" charset="-122"/>
                <a:ea typeface="微软雅黑" panose="020B0503020204020204" charset="-122"/>
              </a:endParaRPr>
            </a:p>
          </p:txBody>
        </p:sp>
        <p:sp>
          <p:nvSpPr>
            <p:cNvPr id="13" name="Text20"/>
            <p:cNvSpPr/>
            <p:nvPr>
              <p:custDataLst>
                <p:tags r:id="rId10"/>
              </p:custDataLst>
            </p:nvPr>
          </p:nvSpPr>
          <p:spPr>
            <a:xfrm>
              <a:off x="4804784" y="1449986"/>
              <a:ext cx="729687" cy="523220"/>
            </a:xfrm>
            <a:prstGeom prst="rect">
              <a:avLst/>
            </a:prstGeom>
          </p:spPr>
          <p:txBody>
            <a:bodyPr wrap="none">
              <a:normAutofit fontScale="90000"/>
            </a:bodyPr>
            <a:p>
              <a:r>
                <a:rPr lang="en-US" altLang="ko-KR" sz="2800" b="1" dirty="0">
                  <a:latin typeface="微软雅黑" panose="020B0503020204020204" charset="-122"/>
                  <a:ea typeface="微软雅黑" panose="020B0503020204020204" charset="-122"/>
                </a:rPr>
                <a:t>05.</a:t>
              </a:r>
              <a:endParaRPr lang="en-US" altLang="ko-KR" sz="2800" b="1" dirty="0">
                <a:latin typeface="微软雅黑" panose="020B0503020204020204" charset="-122"/>
                <a:ea typeface="微软雅黑" panose="020B0503020204020204" charset="-122"/>
              </a:endParaRPr>
            </a:p>
          </p:txBody>
        </p:sp>
      </p:grpSp>
      <p:grpSp>
        <p:nvGrpSpPr>
          <p:cNvPr id="14" name="Text21"/>
          <p:cNvGrpSpPr/>
          <p:nvPr/>
        </p:nvGrpSpPr>
        <p:grpSpPr>
          <a:xfrm>
            <a:off x="4722869" y="4902019"/>
            <a:ext cx="5842091" cy="523220"/>
            <a:chOff x="4804784" y="1449986"/>
            <a:chExt cx="5842091" cy="523220"/>
          </a:xfrm>
        </p:grpSpPr>
        <p:sp>
          <p:nvSpPr>
            <p:cNvPr id="15" name="Text19"/>
            <p:cNvSpPr/>
            <p:nvPr>
              <p:custDataLst>
                <p:tags r:id="rId11"/>
              </p:custDataLst>
            </p:nvPr>
          </p:nvSpPr>
          <p:spPr>
            <a:xfrm>
              <a:off x="5614494" y="1508643"/>
              <a:ext cx="5032381" cy="400110"/>
            </a:xfrm>
            <a:prstGeom prst="rect">
              <a:avLst/>
            </a:prstGeom>
          </p:spPr>
          <p:txBody>
            <a:bodyPr wrap="square">
              <a:normAutofit/>
            </a:bodyPr>
            <a:p>
              <a:r>
                <a:rPr lang="zh-CN" altLang="en-US" b="1" dirty="0">
                  <a:latin typeface="微软雅黑" panose="020B0503020204020204" charset="-122"/>
                  <a:ea typeface="微软雅黑" panose="020B0503020204020204" charset="-122"/>
                </a:rPr>
                <a:t>总结</a:t>
              </a:r>
              <a:endParaRPr lang="zh-CN" altLang="en-US" b="1" dirty="0">
                <a:latin typeface="微软雅黑" panose="020B0503020204020204" charset="-122"/>
                <a:ea typeface="微软雅黑" panose="020B0503020204020204" charset="-122"/>
              </a:endParaRPr>
            </a:p>
          </p:txBody>
        </p:sp>
        <p:sp>
          <p:nvSpPr>
            <p:cNvPr id="16" name="Text20"/>
            <p:cNvSpPr/>
            <p:nvPr>
              <p:custDataLst>
                <p:tags r:id="rId12"/>
              </p:custDataLst>
            </p:nvPr>
          </p:nvSpPr>
          <p:spPr>
            <a:xfrm>
              <a:off x="4804784" y="1449986"/>
              <a:ext cx="729687" cy="523220"/>
            </a:xfrm>
            <a:prstGeom prst="rect">
              <a:avLst/>
            </a:prstGeom>
          </p:spPr>
          <p:txBody>
            <a:bodyPr wrap="none">
              <a:normAutofit fontScale="90000"/>
            </a:bodyPr>
            <a:p>
              <a:r>
                <a:rPr lang="en-US" altLang="ko-KR" sz="2800" b="1" dirty="0">
                  <a:latin typeface="微软雅黑" panose="020B0503020204020204" charset="-122"/>
                  <a:ea typeface="微软雅黑" panose="020B0503020204020204" charset="-122"/>
                </a:rPr>
                <a:t>06.</a:t>
              </a:r>
              <a:endParaRPr lang="en-US" altLang="ko-KR" sz="2800" b="1" dirty="0">
                <a:latin typeface="微软雅黑" panose="020B0503020204020204" charset="-122"/>
                <a:ea typeface="微软雅黑" panose="020B0503020204020204" charset="-122"/>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 dur="500">
                                          <p:stCondLst>
                                            <p:cond delay="0"/>
                                          </p:stCondLst>
                                        </p:cTn>
                                        <p:tgtEl>
                                          <p:spTgt spid="5"/>
                                        </p:tgtEl>
                                        <p:attrNameLst>
                                          <p:attrName>style.opacity</p:attrName>
                                        </p:attrNameLst>
                                      </p:cBhvr>
                                      <p:tavLst>
                                        <p:tav tm="0">
                                          <p:val>
                                            <p:fltVal val="0"/>
                                          </p:val>
                                        </p:tav>
                                        <p:tav tm="100000">
                                          <p:val>
                                            <p:fltVal val="1"/>
                                          </p:val>
                                        </p:tav>
                                      </p:tavLst>
                                    </p:anim>
                                  </p:childTnLst>
                                </p:cTn>
                              </p:par>
                              <p:par>
                                <p:cTn id="14" presetID="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8" dur="500">
                                          <p:stCondLst>
                                            <p:cond delay="0"/>
                                          </p:stCondLst>
                                        </p:cTn>
                                        <p:tgtEl>
                                          <p:spTgt spid="6"/>
                                        </p:tgtEl>
                                        <p:attrNameLst>
                                          <p:attrName>style.opacity</p:attrName>
                                        </p:attrNameLst>
                                      </p:cBhvr>
                                      <p:tavLst>
                                        <p:tav tm="0">
                                          <p:val>
                                            <p:fltVal val="0"/>
                                          </p:val>
                                        </p:tav>
                                        <p:tav tm="100000">
                                          <p:val>
                                            <p:flt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2"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3" dur="500">
                                          <p:stCondLst>
                                            <p:cond delay="0"/>
                                          </p:stCondLst>
                                        </p:cTn>
                                        <p:tgtEl>
                                          <p:spTgt spid="7"/>
                                        </p:tgtEl>
                                        <p:attrNameLst>
                                          <p:attrName>style.opacity</p:attrName>
                                        </p:attrNameLst>
                                      </p:cBhvr>
                                      <p:tavLst>
                                        <p:tav tm="0">
                                          <p:val>
                                            <p:fltVal val="0"/>
                                          </p:val>
                                        </p:tav>
                                        <p:tav tm="100000">
                                          <p:val>
                                            <p:fltVal val="1"/>
                                          </p:val>
                                        </p:tav>
                                      </p:tavLst>
                                    </p:anim>
                                  </p:childTnLst>
                                </p:cTn>
                              </p:par>
                              <p:par>
                                <p:cTn id="24" presetID="23" presetClass="entr" presetSubtype="16" fill="hold" grpId="0" nodeType="withEffect">
                                  <p:stCondLst>
                                    <p:cond delay="0"/>
                                  </p:stCondLst>
                                  <p:childTnLst>
                                    <p:set>
                                      <p:cBhvr>
                                        <p:cTn id="25" dur="600" fill="hold">
                                          <p:stCondLst>
                                            <p:cond delay="0"/>
                                          </p:stCondLst>
                                        </p:cTn>
                                        <p:tgtEl>
                                          <p:spTgt spid="8"/>
                                        </p:tgtEl>
                                        <p:attrNameLst>
                                          <p:attrName>style.visibility</p:attrName>
                                        </p:attrNameLst>
                                      </p:cBhvr>
                                      <p:to>
                                        <p:strVal val="visible"/>
                                      </p:to>
                                    </p:set>
                                    <p:anim calcmode="lin" valueType="num">
                                      <p:cBhvr>
                                        <p:cTn id="26" dur="400" accel="50000">
                                          <p:stCondLst>
                                            <p:cond delay="0"/>
                                          </p:stCondLst>
                                        </p:cTn>
                                        <p:tgtEl>
                                          <p:spTgt spid="8"/>
                                        </p:tgtEl>
                                        <p:attrNameLst>
                                          <p:attrName>ppt_w</p:attrName>
                                        </p:attrNameLst>
                                      </p:cBhvr>
                                      <p:tavLst>
                                        <p:tav tm="0">
                                          <p:val>
                                            <p:fltVal val="0"/>
                                          </p:val>
                                        </p:tav>
                                        <p:tav tm="100000">
                                          <p:val>
                                            <p:strVal val="#ppt_w"/>
                                          </p:val>
                                        </p:tav>
                                      </p:tavLst>
                                    </p:anim>
                                    <p:anim calcmode="lin" valueType="num">
                                      <p:cBhvr>
                                        <p:cTn id="27" dur="400" accel="50000">
                                          <p:stCondLst>
                                            <p:cond delay="0"/>
                                          </p:stCondLst>
                                        </p:cTn>
                                        <p:tgtEl>
                                          <p:spTgt spid="8"/>
                                        </p:tgtEl>
                                        <p:attrNameLst>
                                          <p:attrName>ppt_h</p:attrName>
                                        </p:attrNameLst>
                                      </p:cBhvr>
                                      <p:tavLst>
                                        <p:tav tm="0">
                                          <p:val>
                                            <p:fltVal val="0"/>
                                          </p:val>
                                        </p:tav>
                                        <p:tav tm="100000">
                                          <p:val>
                                            <p:strVal val="#ppt_h"/>
                                          </p:val>
                                        </p:tav>
                                      </p:tavLst>
                                    </p:anim>
                                    <p:anim calcmode="lin" valueType="num">
                                      <p:cBhvr>
                                        <p:cTn id="28" dur="100" autoRev="1">
                                          <p:stCondLst>
                                            <p:cond delay="400"/>
                                          </p:stCondLst>
                                        </p:cTn>
                                        <p:tgtEl>
                                          <p:spTgt spid="8"/>
                                        </p:tgtEl>
                                        <p:attrNameLst>
                                          <p:attrName>ppt_w</p:attrName>
                                        </p:attrNameLst>
                                      </p:cBhvr>
                                      <p:tavLst>
                                        <p:tav tm="0">
                                          <p:val>
                                            <p:strVal val="#ppt_w"/>
                                          </p:val>
                                        </p:tav>
                                        <p:tav tm="100000">
                                          <p:val>
                                            <p:strVal val="#ppt_w*1.4"/>
                                          </p:val>
                                        </p:tav>
                                      </p:tavLst>
                                    </p:anim>
                                    <p:anim calcmode="lin" valueType="num">
                                      <p:cBhvr>
                                        <p:cTn id="29" dur="100" autoRev="1">
                                          <p:stCondLst>
                                            <p:cond delay="400"/>
                                          </p:stCondLst>
                                        </p:cTn>
                                        <p:tgtEl>
                                          <p:spTgt spid="8"/>
                                        </p:tgtEl>
                                        <p:attrNameLst>
                                          <p:attrName>ppt_h</p:attrName>
                                        </p:attrNameLst>
                                      </p:cBhvr>
                                      <p:tavLst>
                                        <p:tav tm="0">
                                          <p:val>
                                            <p:strVal val="#ppt_h"/>
                                          </p:val>
                                        </p:tav>
                                        <p:tav tm="100000">
                                          <p:val>
                                            <p:strVal val="#ppt_h*1.4"/>
                                          </p:val>
                                        </p:tav>
                                      </p:tavLst>
                                    </p:anim>
                                  </p:childTnLst>
                                </p:cTn>
                              </p:par>
                              <p:par>
                                <p:cTn id="30" presetID="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9"/>
                                        </p:tgtEl>
                                        <p:attrNameLst>
                                          <p:attrName>style.opacity</p:attrName>
                                        </p:attrNameLst>
                                      </p:cBhvr>
                                      <p:tavLst>
                                        <p:tav tm="0">
                                          <p:val>
                                            <p:fltVal val="0"/>
                                          </p:val>
                                        </p:tav>
                                        <p:tav tm="100000">
                                          <p:val>
                                            <p:fltVal val="1"/>
                                          </p:val>
                                        </p:tav>
                                      </p:tavLst>
                                    </p:anim>
                                  </p:childTnLst>
                                </p:cTn>
                              </p:par>
                              <p:par>
                                <p:cTn id="35" presetID="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27"/>
                                        </p:tgtEl>
                                        <p:attrNameLst>
                                          <p:attrName>style.opacity</p:attrName>
                                        </p:attrNameLst>
                                      </p:cBhvr>
                                      <p:tavLst>
                                        <p:tav tm="0">
                                          <p:val>
                                            <p:fltVal val="0"/>
                                          </p:val>
                                        </p:tav>
                                        <p:tav tm="100000">
                                          <p:val>
                                            <p:fltVal val="1"/>
                                          </p:val>
                                        </p:tav>
                                      </p:tavLst>
                                    </p:anim>
                                  </p:childTnLst>
                                </p:cTn>
                              </p:par>
                              <p:par>
                                <p:cTn id="40" presetID="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31"/>
                                        </p:tgtEl>
                                        <p:attrNameLst>
                                          <p:attrName>style.opacity</p:attrName>
                                        </p:attrNameLst>
                                      </p:cBhvr>
                                      <p:tavLst>
                                        <p:tav tm="0">
                                          <p:val>
                                            <p:fltVal val="0"/>
                                          </p:val>
                                        </p:tav>
                                        <p:tav tm="100000">
                                          <p:val>
                                            <p:fltVal val="1"/>
                                          </p:val>
                                        </p:tav>
                                      </p:tavLst>
                                    </p:anim>
                                  </p:childTnLst>
                                </p:cTn>
                              </p:par>
                              <p:par>
                                <p:cTn id="45" presetID="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p:stCondLst>
                                            <p:cond delay="0"/>
                                          </p:stCondLst>
                                        </p:cTn>
                                        <p:tgtEl>
                                          <p:spTgt spid="3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3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35"/>
                                        </p:tgtEl>
                                        <p:attrNameLst>
                                          <p:attrName>style.opacity</p:attrName>
                                        </p:attrNameLst>
                                      </p:cBhvr>
                                      <p:tavLst>
                                        <p:tav tm="0">
                                          <p:val>
                                            <p:fltVal val="0"/>
                                          </p:val>
                                        </p:tav>
                                        <p:tav tm="100000">
                                          <p:val>
                                            <p:fltVal val="1"/>
                                          </p:val>
                                        </p:tav>
                                      </p:tavLst>
                                    </p:anim>
                                  </p:childTnLst>
                                </p:cTn>
                              </p:par>
                              <p:par>
                                <p:cTn id="50" presetID="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2"/>
                                        </p:tgtEl>
                                        <p:attrNameLst>
                                          <p:attrName>style.opacity</p:attrName>
                                        </p:attrNameLst>
                                      </p:cBhvr>
                                      <p:tavLst>
                                        <p:tav tm="0">
                                          <p:val>
                                            <p:fltVal val="0"/>
                                          </p:val>
                                        </p:tav>
                                        <p:tav tm="100000">
                                          <p:val>
                                            <p:fltVal val="1"/>
                                          </p:val>
                                        </p:tav>
                                      </p:tavLst>
                                    </p:anim>
                                  </p:childTnLst>
                                </p:cTn>
                              </p:par>
                              <p:par>
                                <p:cTn id="55" presetID="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1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
          <p:cNvSpPr/>
          <p:nvPr>
            <p:custDataLst>
              <p:tags r:id="rId1"/>
            </p:custDataLst>
          </p:nvPr>
        </p:nvSpPr>
        <p:spPr>
          <a:xfrm>
            <a:off x="7046737" y="491093"/>
            <a:ext cx="5145263" cy="6425085"/>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3"/>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ONE</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4"/>
            </p:custDataLst>
          </p:nvPr>
        </p:nvSpPr>
        <p:spPr>
          <a:xfrm>
            <a:off x="1035299" y="2186646"/>
            <a:ext cx="6011438" cy="1702709"/>
          </a:xfrm>
          <a:prstGeom prst="rect">
            <a:avLst/>
          </a:prstGeom>
          <a:noFill/>
        </p:spPr>
        <p:txBody>
          <a:bodyPr wrap="square" rtlCol="0" anchor="b" anchorCtr="0">
            <a:normAutofit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问题描述和</a:t>
            </a: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问题分析</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7" name="Text4"/>
          <p:cNvSpPr txBox="1"/>
          <p:nvPr>
            <p:custDataLst>
              <p:tags r:id="rId5"/>
            </p:custDataLst>
          </p:nvPr>
        </p:nvSpPr>
        <p:spPr>
          <a:xfrm>
            <a:off x="1035147" y="718120"/>
            <a:ext cx="1722527" cy="1468525"/>
          </a:xfrm>
          <a:prstGeom prst="rect">
            <a:avLst/>
          </a:prstGeom>
          <a:noFill/>
        </p:spPr>
        <p:txBody>
          <a:bodyPr wrap="square" rtlCol="0" anchor="ctr">
            <a:normAutofit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01</a:t>
            </a:r>
            <a:endParaRPr lang="en-US" altLang="zh-CN" sz="8800" b="1" dirty="0">
              <a:solidFill>
                <a:schemeClr val="tx2"/>
              </a:solidFill>
              <a:latin typeface="微软雅黑" panose="020B0503020204020204" charset="-122"/>
              <a:ea typeface="微软雅黑" panose="020B050302020402020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00"/>
                                          </p:val>
                                        </p:tav>
                                        <p:tav tm="100000">
                                          <p:val>
                                            <p:strVal val="#ppt_w*1.50"/>
                                          </p:val>
                                        </p:tav>
                                      </p:tavLst>
                                    </p:anim>
                                    <p:anim calcmode="lin" valueType="num">
                                      <p:cBhvr>
                                        <p:cTn id="8" dur="500" fill="hold"/>
                                        <p:tgtEl>
                                          <p:spTgt spid="15"/>
                                        </p:tgtEl>
                                        <p:attrNameLst>
                                          <p:attrName>ppt_h</p:attrName>
                                        </p:attrNameLst>
                                      </p:cBhvr>
                                      <p:tavLst>
                                        <p:tav tm="0">
                                          <p:val>
                                            <p:strVal val="#ppt_h*0.00"/>
                                          </p:val>
                                        </p:tav>
                                        <p:tav tm="100000">
                                          <p:val>
                                            <p:strVal val="#ppt_h*1.50"/>
                                          </p:val>
                                        </p:tav>
                                      </p:tavLst>
                                    </p:anim>
                                    <p:animEffect transition="in" filter="fade">
                                      <p:cBhvr>
                                        <p:cTn id="9" dur="500"/>
                                        <p:tgtEl>
                                          <p:spTgt spid="15"/>
                                        </p:tgtEl>
                                      </p:cBhvr>
                                    </p:animEffect>
                                    <p:anim calcmode="lin" valueType="num">
                                      <p:cBhvr>
                                        <p:cTn id="10" dur="500">
                                          <p:stCondLst>
                                            <p:cond delay="0"/>
                                          </p:stCondLst>
                                        </p:cTn>
                                        <p:tgtEl>
                                          <p:spTgt spid="15"/>
                                        </p:tgtEl>
                                        <p:attrNameLst>
                                          <p:attrName>ppt_x</p:attrName>
                                        </p:attrNameLst>
                                      </p:cBhvr>
                                      <p:tavLst>
                                        <p:tav tm="0">
                                          <p:val>
                                            <p:strVal val="#ppt_x"/>
                                          </p:val>
                                        </p:tav>
                                        <p:tav tm="100000">
                                          <p:val>
                                            <p:fltVal val="0.5"/>
                                          </p:val>
                                        </p:tav>
                                      </p:tavLst>
                                    </p:anim>
                                    <p:anim calcmode="lin" valueType="num">
                                      <p:cBhvr>
                                        <p:cTn id="11" dur="500">
                                          <p:stCondLst>
                                            <p:cond delay="0"/>
                                          </p:stCondLst>
                                        </p:cTn>
                                        <p:tgtEl>
                                          <p:spTgt spid="15"/>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strVal val="ppt_w"/>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anim calcmode="lin" valueType="num">
                                      <p:cBhvr>
                                        <p:cTn id="18" dur="500">
                                          <p:stCondLst>
                                            <p:cond delay="0"/>
                                          </p:stCondLst>
                                        </p:cTn>
                                        <p:tgtEl>
                                          <p:spTgt spid="15"/>
                                        </p:tgtEl>
                                        <p:attrNameLst>
                                          <p:attrName>ppt_x</p:attrName>
                                        </p:attrNameLst>
                                      </p:cBhvr>
                                      <p:tavLst>
                                        <p:tav tm="0">
                                          <p:val>
                                            <p:strVal val="ppt_x"/>
                                          </p:val>
                                        </p:tav>
                                        <p:tav tm="100000">
                                          <p:val>
                                            <p:strVal val="#ppt_x"/>
                                          </p:val>
                                        </p:tav>
                                      </p:tavLst>
                                    </p:anim>
                                    <p:anim calcmode="lin" valueType="num">
                                      <p:cBhvr>
                                        <p:cTn id="19" dur="500">
                                          <p:stCondLst>
                                            <p:cond delay="0"/>
                                          </p:stCondLst>
                                        </p:cTn>
                                        <p:tgtEl>
                                          <p:spTgt spid="15"/>
                                        </p:tgtEl>
                                        <p:attrNameLst>
                                          <p:attrName>ppt_y</p:attrName>
                                        </p:attrNameLst>
                                      </p:cBhvr>
                                      <p:tavLst>
                                        <p:tav tm="0">
                                          <p:val>
                                            <p:strVal val="ppt_y"/>
                                          </p:val>
                                        </p:tav>
                                        <p:tav tm="100000">
                                          <p:val>
                                            <p:strVal val="#ppt_y"/>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4/3*#ppt_w"/>
                                          </p:val>
                                        </p:tav>
                                        <p:tav tm="100000">
                                          <p:val>
                                            <p:strVal val="#ppt_w"/>
                                          </p:val>
                                        </p:tav>
                                      </p:tavLst>
                                    </p:anim>
                                    <p:anim calcmode="lin" valueType="num">
                                      <p:cBhvr>
                                        <p:cTn id="23" dur="500" fill="hold"/>
                                        <p:tgtEl>
                                          <p:spTgt spid="4"/>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strVal val="4/3*#ppt_w"/>
                                          </p:val>
                                        </p:tav>
                                        <p:tav tm="100000">
                                          <p:val>
                                            <p:strVal val="#ppt_w"/>
                                          </p:val>
                                        </p:tav>
                                      </p:tavLst>
                                    </p:anim>
                                    <p:anim calcmode="lin" valueType="num">
                                      <p:cBhvr>
                                        <p:cTn id="27" dur="500" fill="hold"/>
                                        <p:tgtEl>
                                          <p:spTgt spid="6"/>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3*#ppt_w"/>
                                          </p:val>
                                        </p:tav>
                                        <p:tav tm="100000">
                                          <p:val>
                                            <p:strVal val="#ppt_w"/>
                                          </p:val>
                                        </p:tav>
                                      </p:tavLst>
                                    </p:anim>
                                    <p:anim calcmode="lin" valueType="num">
                                      <p:cBhvr>
                                        <p:cTn id="31" dur="500" fill="hold"/>
                                        <p:tgtEl>
                                          <p:spTgt spid="7"/>
                                        </p:tgtEl>
                                        <p:attrNameLst>
                                          <p:attrName>ppt_h</p:attrName>
                                        </p:attrNameLst>
                                      </p:cBhvr>
                                      <p:tavLst>
                                        <p:tav tm="0">
                                          <p:val>
                                            <p:strVal val="4/3*#ppt_h"/>
                                          </p:val>
                                        </p:tav>
                                        <p:tav tm="100000">
                                          <p:val>
                                            <p:strVal val="#ppt_h"/>
                                          </p:val>
                                        </p:tav>
                                      </p:tavLst>
                                    </p:anim>
                                  </p:childTnLst>
                                </p:cTn>
                              </p:par>
                              <p:par>
                                <p:cTn id="32" presetID="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5"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6" dur="500">
                                          <p:stCondLst>
                                            <p:cond delay="0"/>
                                          </p:stCondLst>
                                        </p:cTn>
                                        <p:tgtEl>
                                          <p:spTgt spid="14"/>
                                        </p:tgtEl>
                                        <p:attrNameLst>
                                          <p:attrName>style.opacity</p:attrName>
                                        </p:attrNameLst>
                                      </p:cBhvr>
                                      <p:tavLst>
                                        <p:tav tm="0">
                                          <p:val>
                                            <p:fltVal val="0"/>
                                          </p:val>
                                        </p:tav>
                                        <p:tav tm="100000">
                                          <p:val>
                                            <p:fltVal val="1"/>
                                          </p:val>
                                        </p:tav>
                                      </p:tavLst>
                                    </p:anim>
                                  </p:childTnLst>
                                </p:cTn>
                              </p:par>
                              <p:par>
                                <p:cTn id="37" presetID="0" presetClass="entr" presetSubtype="0" fill="hold" nodeType="withEffect">
                                  <p:stCondLst>
                                    <p:cond delay="95"/>
                                  </p:stCondLst>
                                  <p:childTnLst>
                                    <p:set>
                                      <p:cBhvr>
                                        <p:cTn id="38" dur="200" fill="hold">
                                          <p:stCondLst>
                                            <p:cond delay="0"/>
                                          </p:stCondLst>
                                        </p:cTn>
                                        <p:tgtEl>
                                          <p:spTgt spid="8"/>
                                        </p:tgtEl>
                                        <p:attrNameLst>
                                          <p:attrName>style.visibility</p:attrName>
                                        </p:attrNameLst>
                                      </p:cBhvr>
                                      <p:to>
                                        <p:strVal val="visible"/>
                                      </p:to>
                                    </p:set>
                                    <p:animMotion path="M 0.0006170432 2.0660467 L 0 0 E">
                                      <p:cBhvr>
                                        <p:cTn id="39" dur="200"/>
                                        <p:tgtEl>
                                          <p:spTgt spid="8"/>
                                        </p:tgtEl>
                                      </p:cBhvr>
                                    </p:animMotion>
                                  </p:childTnLst>
                                </p:cTn>
                              </p:par>
                              <p:par>
                                <p:cTn id="40" presetID="0" presetClass="entr" presetSubtype="0" fill="hold" nodeType="withEffect">
                                  <p:stCondLst>
                                    <p:cond delay="77"/>
                                  </p:stCondLst>
                                  <p:childTnLst>
                                    <p:set>
                                      <p:cBhvr>
                                        <p:cTn id="41" dur="200" fill="hold">
                                          <p:stCondLst>
                                            <p:cond delay="0"/>
                                          </p:stCondLst>
                                        </p:cTn>
                                        <p:tgtEl>
                                          <p:spTgt spid="9"/>
                                        </p:tgtEl>
                                        <p:attrNameLst>
                                          <p:attrName>style.visibility</p:attrName>
                                        </p:attrNameLst>
                                      </p:cBhvr>
                                      <p:to>
                                        <p:strVal val="visible"/>
                                      </p:to>
                                    </p:set>
                                    <p:animMotion path="M 0.00060691836 2.034945 L 0 0 E">
                                      <p:cBhvr>
                                        <p:cTn id="42" dur="200"/>
                                        <p:tgtEl>
                                          <p:spTgt spid="9"/>
                                        </p:tgtEl>
                                      </p:cBhvr>
                                    </p:animMotion>
                                  </p:childTnLst>
                                </p:cTn>
                              </p:par>
                              <p:par>
                                <p:cTn id="43" presetID="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6"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7" dur="500">
                                          <p:stCondLst>
                                            <p:cond delay="0"/>
                                          </p:stCondLst>
                                        </p:cTn>
                                        <p:tgtEl>
                                          <p:spTgt spid="12"/>
                                        </p:tgtEl>
                                        <p:attrNameLst>
                                          <p:attrName>style.opacity</p:attrName>
                                        </p:attrNameLst>
                                      </p:cBhvr>
                                      <p:tavLst>
                                        <p:tav tm="0">
                                          <p:val>
                                            <p:fltVal val="0"/>
                                          </p:val>
                                        </p:tav>
                                        <p:tav tm="100000">
                                          <p:val>
                                            <p:fltVal val="1"/>
                                          </p:val>
                                        </p:tav>
                                      </p:tavLst>
                                    </p:anim>
                                  </p:childTnLst>
                                </p:cTn>
                              </p:par>
                              <p:par>
                                <p:cTn id="48" presetID="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1"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2"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4" grpId="0" animBg="1"/>
      <p:bldP spid="6" grpId="0" animBg="1"/>
      <p:bldP spid="7" grpId="0" animBg="1"/>
      <p:bldP spid="14" grpId="0" animBg="1"/>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5"/>
          <p:cNvSpPr/>
          <p:nvPr>
            <p:custDataLst>
              <p:tags r:id="rId1"/>
            </p:custDataLst>
          </p:nvPr>
        </p:nvSpPr>
        <p:spPr>
          <a:xfrm flipH="1">
            <a:off x="11556317" y="201937"/>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8" name="任意多边形: 形状 7"/>
          <p:cNvSpPr/>
          <p:nvPr/>
        </p:nvSpPr>
        <p:spPr>
          <a:xfrm>
            <a:off x="1" y="0"/>
            <a:ext cx="2979367" cy="3559078"/>
          </a:xfrm>
          <a:custGeom>
            <a:avLst/>
            <a:gdLst>
              <a:gd name="connsiteX0" fmla="*/ 0 w 2979367"/>
              <a:gd name="connsiteY0" fmla="*/ 0 h 3559078"/>
              <a:gd name="connsiteX1" fmla="*/ 2679715 w 2979367"/>
              <a:gd name="connsiteY1" fmla="*/ 0 h 3559078"/>
              <a:gd name="connsiteX2" fmla="*/ 2824001 w 2979367"/>
              <a:gd name="connsiteY2" fmla="*/ 122568 h 3559078"/>
              <a:gd name="connsiteX3" fmla="*/ 2968557 w 2979367"/>
              <a:gd name="connsiteY3" fmla="*/ 574292 h 3559078"/>
              <a:gd name="connsiteX4" fmla="*/ 279011 w 2979367"/>
              <a:gd name="connsiteY4" fmla="*/ 3536622 h 3559078"/>
              <a:gd name="connsiteX5" fmla="*/ 33447 w 2979367"/>
              <a:gd name="connsiteY5" fmla="*/ 3548095 h 3559078"/>
              <a:gd name="connsiteX6" fmla="*/ 0 w 2979367"/>
              <a:gd name="connsiteY6" fmla="*/ 3538461 h 355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367" h="3559078">
                <a:moveTo>
                  <a:pt x="0" y="0"/>
                </a:moveTo>
                <a:lnTo>
                  <a:pt x="2679715" y="0"/>
                </a:lnTo>
                <a:lnTo>
                  <a:pt x="2824001" y="122568"/>
                </a:lnTo>
                <a:cubicBezTo>
                  <a:pt x="2949396" y="236505"/>
                  <a:pt x="3004509" y="408724"/>
                  <a:pt x="2968557" y="574292"/>
                </a:cubicBezTo>
                <a:cubicBezTo>
                  <a:pt x="2665793" y="1971407"/>
                  <a:pt x="1640455" y="3100719"/>
                  <a:pt x="279011" y="3536622"/>
                </a:cubicBezTo>
                <a:cubicBezTo>
                  <a:pt x="198182" y="3562422"/>
                  <a:pt x="113541" y="3565635"/>
                  <a:pt x="33447" y="3548095"/>
                </a:cubicBezTo>
                <a:lnTo>
                  <a:pt x="0" y="3538461"/>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任意多边形: 形状 6"/>
          <p:cNvSpPr/>
          <p:nvPr/>
        </p:nvSpPr>
        <p:spPr>
          <a:xfrm>
            <a:off x="6164110" y="1146706"/>
            <a:ext cx="6027890" cy="5711294"/>
          </a:xfrm>
          <a:custGeom>
            <a:avLst/>
            <a:gdLst>
              <a:gd name="connsiteX0" fmla="*/ 5923419 w 6027890"/>
              <a:gd name="connsiteY0" fmla="*/ 718 h 5711294"/>
              <a:gd name="connsiteX1" fmla="*/ 6027890 w 6027890"/>
              <a:gd name="connsiteY1" fmla="*/ 11969 h 5711294"/>
              <a:gd name="connsiteX2" fmla="*/ 6027890 w 6027890"/>
              <a:gd name="connsiteY2" fmla="*/ 5711294 h 5711294"/>
              <a:gd name="connsiteX3" fmla="*/ 842952 w 6027890"/>
              <a:gd name="connsiteY3" fmla="*/ 5711294 h 5711294"/>
              <a:gd name="connsiteX4" fmla="*/ 738762 w 6027890"/>
              <a:gd name="connsiteY4" fmla="*/ 5606065 h 5711294"/>
              <a:gd name="connsiteX5" fmla="*/ 151883 w 6027890"/>
              <a:gd name="connsiteY5" fmla="*/ 4881924 h 5711294"/>
              <a:gd name="connsiteX6" fmla="*/ 77560 w 6027890"/>
              <a:gd name="connsiteY6" fmla="*/ 4052002 h 5711294"/>
              <a:gd name="connsiteX7" fmla="*/ 5812959 w 6027890"/>
              <a:gd name="connsiteY7" fmla="*/ 3468 h 5711294"/>
              <a:gd name="connsiteX8" fmla="*/ 5923419 w 6027890"/>
              <a:gd name="connsiteY8" fmla="*/ 718 h 57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7890" h="5711294">
                <a:moveTo>
                  <a:pt x="5923419" y="718"/>
                </a:moveTo>
                <a:lnTo>
                  <a:pt x="6027890" y="11969"/>
                </a:lnTo>
                <a:lnTo>
                  <a:pt x="6027890" y="5711294"/>
                </a:lnTo>
                <a:lnTo>
                  <a:pt x="842952" y="5711294"/>
                </a:lnTo>
                <a:lnTo>
                  <a:pt x="738762" y="5606065"/>
                </a:lnTo>
                <a:cubicBezTo>
                  <a:pt x="528959" y="5379733"/>
                  <a:pt x="332737" y="5138078"/>
                  <a:pt x="151883" y="4881924"/>
                </a:cubicBezTo>
                <a:cubicBezTo>
                  <a:pt x="-19648" y="4638515"/>
                  <a:pt x="-47981" y="4321990"/>
                  <a:pt x="77560" y="4052002"/>
                </a:cubicBezTo>
                <a:cubicBezTo>
                  <a:pt x="1128982" y="1774938"/>
                  <a:pt x="3315249" y="231657"/>
                  <a:pt x="5812959" y="3468"/>
                </a:cubicBezTo>
                <a:cubicBezTo>
                  <a:pt x="5849976" y="81"/>
                  <a:pt x="5886867" y="-802"/>
                  <a:pt x="5923419" y="718"/>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5" name="元素装饰6-【1】"/>
          <p:cNvSpPr txBox="1"/>
          <p:nvPr>
            <p:custDataLst>
              <p:tags r:id="rId2"/>
            </p:custDataLst>
          </p:nvPr>
        </p:nvSpPr>
        <p:spPr>
          <a:xfrm>
            <a:off x="11061155" y="5806047"/>
            <a:ext cx="1964904"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rPr>
              <a:t>….</a:t>
            </a:r>
            <a:endParaRPr kumimoji="0" lang="en-US" altLang="zh-CN" sz="18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54" name="元素装饰4-【1】"/>
          <p:cNvSpPr txBox="1"/>
          <p:nvPr>
            <p:custDataLst>
              <p:tags r:id="rId3"/>
            </p:custDataLst>
          </p:nvPr>
        </p:nvSpPr>
        <p:spPr>
          <a:xfrm>
            <a:off x="-1114267" y="4891233"/>
            <a:ext cx="1964904"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sym typeface="微软雅黑" panose="020B0503020204020204" charset="-122"/>
              </a:rPr>
              <a:t>…….</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8" name="元素装饰5-【1】"/>
          <p:cNvSpPr txBox="1"/>
          <p:nvPr>
            <p:custDataLst>
              <p:tags r:id="rId4"/>
            </p:custDataLst>
          </p:nvPr>
        </p:nvSpPr>
        <p:spPr>
          <a:xfrm>
            <a:off x="-556077" y="3410866"/>
            <a:ext cx="1964904"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rPr>
              <a:t>……</a:t>
            </a:r>
            <a:endParaRPr kumimoji="0" lang="en-US" altLang="zh-CN" sz="1800" b="0"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1" name="Text16"/>
          <p:cNvSpPr txBox="1"/>
          <p:nvPr>
            <p:custDataLst>
              <p:tags r:id="rId5"/>
            </p:custDataLst>
          </p:nvPr>
        </p:nvSpPr>
        <p:spPr>
          <a:xfrm>
            <a:off x="5130800" y="1805015"/>
            <a:ext cx="3213812" cy="377750"/>
          </a:xfrm>
          <a:prstGeom prst="rect">
            <a:avLst/>
          </a:prstGeom>
          <a:noFill/>
        </p:spPr>
        <p:txBody>
          <a:bodyPr wrap="square" rtlCol="0" anchor="ctr" anchorCtr="0">
            <a:normAutofit fontScale="425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6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rPr>
              <a:t>数据处理是指对数据行收集、存储、清洗、分析、挖掘等一系列活动的总称</a:t>
            </a:r>
            <a:endParaRPr kumimoji="0" lang="zh-CN" altLang="en-US" sz="2000" b="0" i="0" u="none" strike="noStrike" kern="1200" cap="none" spc="60" normalizeH="0" baseline="0" noProof="0" dirty="0">
              <a:ln>
                <a:noFill/>
              </a:ln>
              <a:solidFill>
                <a:schemeClr val="tx2"/>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 name="Text17"/>
          <p:cNvSpPr txBox="1"/>
          <p:nvPr>
            <p:custDataLst>
              <p:tags r:id="rId6"/>
            </p:custDataLst>
          </p:nvPr>
        </p:nvSpPr>
        <p:spPr>
          <a:xfrm>
            <a:off x="226060" y="202565"/>
            <a:ext cx="11669395" cy="2218055"/>
          </a:xfrm>
          <a:prstGeom prst="rect">
            <a:avLst/>
          </a:prstGeom>
          <a:noFill/>
        </p:spPr>
        <p:txBody>
          <a:bodyPr wrap="square" rtlCol="0" anchor="ctr" anchorCtr="0">
            <a:no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问题描述：</a:t>
            </a:r>
            <a:b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b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设计一个火车票务系统模拟程序，实现火车班次信息的查询、余票查询、购票、退票和候补等功能，并确保程序能够正确处理并发请求和保持数据一致性。</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Text17"/>
          <p:cNvSpPr txBox="1"/>
          <p:nvPr>
            <p:custDataLst>
              <p:tags r:id="rId7"/>
            </p:custDataLst>
          </p:nvPr>
        </p:nvSpPr>
        <p:spPr>
          <a:xfrm>
            <a:off x="226060" y="3298825"/>
            <a:ext cx="11669395" cy="2218055"/>
          </a:xfrm>
          <a:prstGeom prst="rect">
            <a:avLst/>
          </a:prstGeom>
          <a:noFill/>
        </p:spPr>
        <p:txBody>
          <a:bodyPr wrap="square" rtlCol="0" anchor="ctr" anchorCtr="0">
            <a:noAutofit/>
          </a:bodyPr>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问题分析：</a:t>
            </a:r>
            <a:b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b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对于火车票务系统的模拟，需要根据实际情况选择一个真实的火车班次和相关的站点、时间等信息。然后，可以针对以下几个功能进行实现：</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发车和到站时间查询：根据用户输入的火车班次和站点信息，查询相关的发车时间和到站时间。</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余票查询：查询指定火车班次和日期的余票情况，包括各种座位类型的余票数量。</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购票：用户可以选择要购买的座位类型和数量，系统需扣除相应的余票，并生成订单信息。</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退票：用户可以根据订单号或其他唯一标识来退还已购买的车票，系统需将相应的余票数量还原，并处理相关的退票手续。</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914400" rtl="0" eaLnBrk="1" fontAlgn="ctr" latinLnBrk="0" hangingPunct="1">
              <a:lnSpc>
                <a:spcPct val="120000"/>
              </a:lnSpc>
              <a:spcBef>
                <a:spcPts val="0"/>
              </a:spcBef>
              <a:spcAft>
                <a:spcPts val="0"/>
              </a:spcAft>
              <a:buClrTx/>
              <a:buSzTx/>
              <a:buFontTx/>
              <a:buNone/>
              <a:defRPr/>
            </a:pPr>
            <a:r>
              <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候补：当某一班次的车票已售罄时，用户可以选择进入候补队列，系统在有乘客退票时按照候补顺序为用户购票。</a:t>
            </a:r>
            <a:endParaRPr lang="zh-CN" altLang="en-US" sz="2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strVal val="4/3*#ppt_w"/>
                                          </p:val>
                                        </p:tav>
                                        <p:tav tm="100000">
                                          <p:val>
                                            <p:strVal val="#ppt_w"/>
                                          </p:val>
                                        </p:tav>
                                      </p:tavLst>
                                    </p:anim>
                                    <p:anim calcmode="lin" valueType="num">
                                      <p:cBhvr>
                                        <p:cTn id="12" dur="500" fill="hold"/>
                                        <p:tgtEl>
                                          <p:spTgt spid="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strVal val="4/3*#ppt_w"/>
                                          </p:val>
                                        </p:tav>
                                        <p:tav tm="100000">
                                          <p:val>
                                            <p:strVal val="#ppt_w"/>
                                          </p:val>
                                        </p:tav>
                                      </p:tavLst>
                                    </p:anim>
                                    <p:anim calcmode="lin" valueType="num">
                                      <p:cBhvr>
                                        <p:cTn id="16" dur="500" fill="hold"/>
                                        <p:tgtEl>
                                          <p:spTgt spid="7"/>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strVal val="4/3*#ppt_w"/>
                                          </p:val>
                                        </p:tav>
                                        <p:tav tm="100000">
                                          <p:val>
                                            <p:strVal val="#ppt_w"/>
                                          </p:val>
                                        </p:tav>
                                      </p:tavLst>
                                    </p:anim>
                                    <p:anim calcmode="lin" valueType="num">
                                      <p:cBhvr>
                                        <p:cTn id="20" dur="500" fill="hold"/>
                                        <p:tgtEl>
                                          <p:spTgt spid="55"/>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strVal val="4/3*#ppt_w"/>
                                          </p:val>
                                        </p:tav>
                                        <p:tav tm="100000">
                                          <p:val>
                                            <p:strVal val="#ppt_w"/>
                                          </p:val>
                                        </p:tav>
                                      </p:tavLst>
                                    </p:anim>
                                    <p:anim calcmode="lin" valueType="num">
                                      <p:cBhvr>
                                        <p:cTn id="24" dur="500" fill="hold"/>
                                        <p:tgtEl>
                                          <p:spTgt spid="54"/>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strVal val="4/3*#ppt_w"/>
                                          </p:val>
                                        </p:tav>
                                        <p:tav tm="100000">
                                          <p:val>
                                            <p:strVal val="#ppt_w"/>
                                          </p:val>
                                        </p:tav>
                                      </p:tavLst>
                                    </p:anim>
                                    <p:anim calcmode="lin" valueType="num">
                                      <p:cBhvr>
                                        <p:cTn id="28" dur="500" fill="hold"/>
                                        <p:tgtEl>
                                          <p:spTgt spid="28"/>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strVal val="4/3*#ppt_w"/>
                                          </p:val>
                                        </p:tav>
                                        <p:tav tm="100000">
                                          <p:val>
                                            <p:strVal val="#ppt_w"/>
                                          </p:val>
                                        </p:tav>
                                      </p:tavLst>
                                    </p:anim>
                                    <p:anim calcmode="lin" valueType="num">
                                      <p:cBhvr>
                                        <p:cTn id="32" dur="500" fill="hold"/>
                                        <p:tgtEl>
                                          <p:spTgt spid="21"/>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strVal val="4/3*#ppt_w"/>
                                          </p:val>
                                        </p:tav>
                                        <p:tav tm="100000">
                                          <p:val>
                                            <p:strVal val="#ppt_w"/>
                                          </p:val>
                                        </p:tav>
                                      </p:tavLst>
                                    </p:anim>
                                    <p:anim calcmode="lin" valueType="num">
                                      <p:cBhvr>
                                        <p:cTn id="36" dur="500" fill="hold"/>
                                        <p:tgtEl>
                                          <p:spTgt spid="2"/>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fill="hold"/>
                                        <p:tgtEl>
                                          <p:spTgt spid="3"/>
                                        </p:tgtEl>
                                        <p:attrNameLst>
                                          <p:attrName>ppt_w</p:attrName>
                                        </p:attrNameLst>
                                      </p:cBhvr>
                                      <p:tavLst>
                                        <p:tav tm="0">
                                          <p:val>
                                            <p:strVal val="4/3*#ppt_w"/>
                                          </p:val>
                                        </p:tav>
                                        <p:tav tm="100000">
                                          <p:val>
                                            <p:strVal val="#ppt_w"/>
                                          </p:val>
                                        </p:tav>
                                      </p:tavLst>
                                    </p:anim>
                                    <p:anim calcmode="lin" valueType="num">
                                      <p:cBhvr>
                                        <p:cTn id="40"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7" grpId="0" animBg="1"/>
      <p:bldP spid="55" grpId="0"/>
      <p:bldP spid="54" grpId="0"/>
      <p:bldP spid="28" grpId="0"/>
      <p:bldP spid="21" grpId="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
          <p:cNvSpPr/>
          <p:nvPr>
            <p:custDataLst>
              <p:tags r:id="rId1"/>
            </p:custDataLst>
          </p:nvPr>
        </p:nvSpPr>
        <p:spPr>
          <a:xfrm>
            <a:off x="7046737" y="491093"/>
            <a:ext cx="5145263" cy="6425085"/>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3"/>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TWO</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4"/>
            </p:custDataLst>
          </p:nvPr>
        </p:nvSpPr>
        <p:spPr>
          <a:xfrm>
            <a:off x="1035299" y="2186646"/>
            <a:ext cx="6011438" cy="1702709"/>
          </a:xfrm>
          <a:prstGeom prst="rect">
            <a:avLst/>
          </a:prstGeom>
          <a:noFill/>
        </p:spPr>
        <p:txBody>
          <a:bodyPr wrap="square" rtlCol="0" anchor="b" anchorCtr="0">
            <a:normAutofit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设计思想</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3"/>
          <p:cNvSpPr txBox="1"/>
          <p:nvPr>
            <p:custDataLst>
              <p:tags r:id="rId5"/>
            </p:custDataLst>
          </p:nvPr>
        </p:nvSpPr>
        <p:spPr>
          <a:xfrm>
            <a:off x="1035147" y="3889066"/>
            <a:ext cx="6009159" cy="1753893"/>
          </a:xfrm>
          <a:prstGeom prst="rect">
            <a:avLst/>
          </a:prstGeom>
          <a:noFill/>
        </p:spPr>
        <p:txBody>
          <a:bodyPr wrap="square" rtlCol="0" anchor="t" anchorCtr="0">
            <a:normAutofit/>
          </a:bodyPr>
          <a:lstStyle/>
          <a:p>
            <a:endParaRPr lang="en-US" sz="1400" dirty="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4"/>
          <p:cNvSpPr txBox="1"/>
          <p:nvPr>
            <p:custDataLst>
              <p:tags r:id="rId6"/>
            </p:custDataLst>
          </p:nvPr>
        </p:nvSpPr>
        <p:spPr>
          <a:xfrm>
            <a:off x="1035147" y="718120"/>
            <a:ext cx="1722527" cy="1468525"/>
          </a:xfrm>
          <a:prstGeom prst="rect">
            <a:avLst/>
          </a:prstGeom>
          <a:noFill/>
        </p:spPr>
        <p:txBody>
          <a:bodyPr wrap="square" rtlCol="0" anchor="ctr">
            <a:normAutofit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02</a:t>
            </a:r>
            <a:endParaRPr lang="en-US" altLang="zh-CN" sz="8800" b="1" dirty="0">
              <a:solidFill>
                <a:schemeClr val="tx2"/>
              </a:solidFill>
              <a:latin typeface="微软雅黑" panose="020B0503020204020204" charset="-122"/>
              <a:ea typeface="微软雅黑" panose="020B050302020402020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300"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anim calcmode="lin" valueType="num">
                                      <p:cBhvr>
                                        <p:cTn id="8" dur="60">
                                          <p:stCondLst>
                                            <p:cond delay="0"/>
                                          </p:stCondLst>
                                        </p:cTn>
                                        <p:tgtEl>
                                          <p:spTgt spid="15"/>
                                        </p:tgtEl>
                                        <p:attrNameLst>
                                          <p:attrName>ppt_x</p:attrName>
                                        </p:attrNameLst>
                                      </p:cBhvr>
                                      <p:tavLst>
                                        <p:tav tm="0" fmla="$">
                                          <p:val>
                                            <p:strVal val="#ppt_x"/>
                                          </p:val>
                                        </p:tav>
                                        <p:tav tm="100000" fmla="$">
                                          <p:val>
                                            <p:strVal val="#ppt_x+rand(ppt_w)-ppt_w/2"/>
                                          </p:val>
                                        </p:tav>
                                      </p:tavLst>
                                    </p:anim>
                                    <p:anim calcmode="lin" valueType="num">
                                      <p:cBhvr>
                                        <p:cTn id="9" dur="60">
                                          <p:stCondLst>
                                            <p:cond delay="0"/>
                                          </p:stCondLst>
                                        </p:cTn>
                                        <p:tgtEl>
                                          <p:spTgt spid="15"/>
                                        </p:tgtEl>
                                        <p:attrNameLst>
                                          <p:attrName>ppt_y</p:attrName>
                                        </p:attrNameLst>
                                      </p:cBhvr>
                                      <p:tavLst>
                                        <p:tav tm="0" fmla="$">
                                          <p:val>
                                            <p:strVal val="#ppt_y"/>
                                          </p:val>
                                        </p:tav>
                                        <p:tav tm="100000" fmla="$">
                                          <p:val>
                                            <p:strVal val="#ppt_y+rand(ppt_h)-ppt_h/2"/>
                                          </p:val>
                                        </p:tav>
                                      </p:tavLst>
                                    </p:anim>
                                    <p:animScale>
                                      <p:cBhvr>
                                        <p:cTn id="10" dur="100" accel="50000">
                                          <p:stCondLst>
                                            <p:cond delay="50"/>
                                          </p:stCondLst>
                                        </p:cTn>
                                        <p:tgtEl>
                                          <p:spTgt spid="15"/>
                                        </p:tgtEl>
                                      </p:cBhvr>
                                      <p:from x="100000" y="100000"/>
                                      <p:to x="250000" y="250000"/>
                                    </p:animScale>
                                    <p:animScale>
                                      <p:cBhvr>
                                        <p:cTn id="11" dur="150" accel="50000">
                                          <p:stCondLst>
                                            <p:cond delay="150"/>
                                          </p:stCondLst>
                                        </p:cTn>
                                        <p:tgtEl>
                                          <p:spTgt spid="15"/>
                                        </p:tgtEl>
                                      </p:cBhvr>
                                      <p:from x="100000" y="100000"/>
                                      <p:to x="150000" y="150000"/>
                                    </p:animScale>
                                    <p:anim calcmode="lin" valueType="num">
                                      <p:cBhvr>
                                        <p:cTn id="12" dur="60">
                                          <p:stCondLst>
                                            <p:cond delay="150"/>
                                          </p:stCondLst>
                                        </p:cTn>
                                        <p:tgtEl>
                                          <p:spTgt spid="15"/>
                                        </p:tgtEl>
                                        <p:attrNameLst>
                                          <p:attrName>ppt_x</p:attrName>
                                        </p:attrNameLst>
                                      </p:cBhvr>
                                      <p:tavLst>
                                        <p:tav tm="0" fmla="$">
                                          <p:val>
                                            <p:strVal val="#ppt_x"/>
                                          </p:val>
                                        </p:tav>
                                        <p:tav tm="100000" fmla="$">
                                          <p:val>
                                            <p:strVal val="#ppt_x+#ppt_w/2"/>
                                          </p:val>
                                        </p:tav>
                                      </p:tavLst>
                                    </p:anim>
                                    <p:anim calcmode="lin" valueType="num">
                                      <p:cBhvr>
                                        <p:cTn id="13" dur="60">
                                          <p:stCondLst>
                                            <p:cond delay="150"/>
                                          </p:stCondLst>
                                        </p:cTn>
                                        <p:tgtEl>
                                          <p:spTgt spid="15"/>
                                        </p:tgtEl>
                                        <p:attrNameLst>
                                          <p:attrName>ppt_y</p:attrName>
                                        </p:attrNameLst>
                                      </p:cBhvr>
                                      <p:tavLst>
                                        <p:tav tm="0" fmla="$">
                                          <p:val>
                                            <p:strVal val="#ppt_y"/>
                                          </p:val>
                                        </p:tav>
                                        <p:tav tm="100000" fmla="$">
                                          <p:val>
                                            <p:strVal val="#ppt_y+#ppt_h/3"/>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strVal val="4/3*#ppt_w"/>
                                          </p:val>
                                        </p:tav>
                                        <p:tav tm="100000">
                                          <p:val>
                                            <p:strVal val="#ppt_w"/>
                                          </p:val>
                                        </p:tav>
                                      </p:tavLst>
                                    </p:anim>
                                    <p:anim calcmode="lin" valueType="num">
                                      <p:cBhvr>
                                        <p:cTn id="21" dur="500" fill="hold"/>
                                        <p:tgtEl>
                                          <p:spTgt spid="6"/>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strVal val="4/3*#ppt_w"/>
                                          </p:val>
                                        </p:tav>
                                        <p:tav tm="100000">
                                          <p:val>
                                            <p:strVal val="#ppt_w"/>
                                          </p:val>
                                        </p:tav>
                                      </p:tavLst>
                                    </p:anim>
                                    <p:anim calcmode="lin" valueType="num">
                                      <p:cBhvr>
                                        <p:cTn id="25" dur="500" fill="hold"/>
                                        <p:tgtEl>
                                          <p:spTgt spid="7"/>
                                        </p:tgtEl>
                                        <p:attrNameLst>
                                          <p:attrName>ppt_h</p:attrName>
                                        </p:attrNameLst>
                                      </p:cBhvr>
                                      <p:tavLst>
                                        <p:tav tm="0">
                                          <p:val>
                                            <p:strVal val="4/3*#ppt_h"/>
                                          </p:val>
                                        </p:tav>
                                        <p:tav tm="100000">
                                          <p:val>
                                            <p:strVal val="#ppt_h"/>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4"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5" dur="500">
                                          <p:stCondLst>
                                            <p:cond delay="0"/>
                                          </p:stCondLst>
                                        </p:cTn>
                                        <p:tgtEl>
                                          <p:spTgt spid="14"/>
                                        </p:tgtEl>
                                        <p:attrNameLst>
                                          <p:attrName>style.opacity</p:attrName>
                                        </p:attrNameLst>
                                      </p:cBhvr>
                                      <p:tavLst>
                                        <p:tav tm="0">
                                          <p:val>
                                            <p:fltVal val="0"/>
                                          </p:val>
                                        </p:tav>
                                        <p:tav tm="100000">
                                          <p:val>
                                            <p:fltVal val="1"/>
                                          </p:val>
                                        </p:tav>
                                      </p:tavLst>
                                    </p:anim>
                                  </p:childTnLst>
                                </p:cTn>
                              </p:par>
                              <p:par>
                                <p:cTn id="36" presetID="0" presetClass="entr" presetSubtype="0" fill="hold" nodeType="withEffect">
                                  <p:stCondLst>
                                    <p:cond delay="25"/>
                                  </p:stCondLst>
                                  <p:childTnLst>
                                    <p:set>
                                      <p:cBhvr>
                                        <p:cTn id="37" dur="200" fill="hold">
                                          <p:stCondLst>
                                            <p:cond delay="0"/>
                                          </p:stCondLst>
                                        </p:cTn>
                                        <p:tgtEl>
                                          <p:spTgt spid="8"/>
                                        </p:tgtEl>
                                        <p:attrNameLst>
                                          <p:attrName>style.visibility</p:attrName>
                                        </p:attrNameLst>
                                      </p:cBhvr>
                                      <p:to>
                                        <p:strVal val="visible"/>
                                      </p:to>
                                    </p:set>
                                    <p:animMotion path="M 0.0006170432 2.0660467 L 0 0 E">
                                      <p:cBhvr>
                                        <p:cTn id="38" dur="200"/>
                                        <p:tgtEl>
                                          <p:spTgt spid="8"/>
                                        </p:tgtEl>
                                      </p:cBhvr>
                                    </p:animMotion>
                                  </p:childTnLst>
                                </p:cTn>
                              </p:par>
                              <p:par>
                                <p:cTn id="39" presetID="0" presetClass="entr" presetSubtype="0" fill="hold" nodeType="withEffect">
                                  <p:stCondLst>
                                    <p:cond delay="37"/>
                                  </p:stCondLst>
                                  <p:childTnLst>
                                    <p:set>
                                      <p:cBhvr>
                                        <p:cTn id="40" dur="200" fill="hold">
                                          <p:stCondLst>
                                            <p:cond delay="0"/>
                                          </p:stCondLst>
                                        </p:cTn>
                                        <p:tgtEl>
                                          <p:spTgt spid="9"/>
                                        </p:tgtEl>
                                        <p:attrNameLst>
                                          <p:attrName>style.visibility</p:attrName>
                                        </p:attrNameLst>
                                      </p:cBhvr>
                                      <p:to>
                                        <p:strVal val="visible"/>
                                      </p:to>
                                    </p:set>
                                    <p:animMotion path="M 0.00060691836 2.034945 L 0 0 E">
                                      <p:cBhvr>
                                        <p:cTn id="41" dur="200"/>
                                        <p:tgtEl>
                                          <p:spTgt spid="9"/>
                                        </p:tgtEl>
                                      </p:cBhvr>
                                    </p:animMotion>
                                  </p:childTnLst>
                                </p:cTn>
                              </p:par>
                              <p:par>
                                <p:cTn id="42" presetID="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5"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6" dur="500">
                                          <p:stCondLst>
                                            <p:cond delay="0"/>
                                          </p:stCondLst>
                                        </p:cTn>
                                        <p:tgtEl>
                                          <p:spTgt spid="12"/>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0"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1"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6" grpId="0" animBg="1"/>
      <p:bldP spid="7" grpId="0" animBg="1"/>
      <p:bldP spid="16" grpId="0"/>
      <p:bldP spid="14" grpId="0" animBg="1"/>
      <p:bldP spid="12"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nvSpPr>
        <p:spPr>
          <a:xfrm flipH="1">
            <a:off x="10236864" y="1"/>
            <a:ext cx="1955137" cy="1955137"/>
          </a:xfrm>
          <a:custGeom>
            <a:avLst/>
            <a:gdLst>
              <a:gd name="connsiteX0" fmla="*/ 1955137 w 1955137"/>
              <a:gd name="connsiteY0" fmla="*/ 0 h 1955137"/>
              <a:gd name="connsiteX1" fmla="*/ 1039781 w 1955137"/>
              <a:gd name="connsiteY1" fmla="*/ 0 h 1955137"/>
              <a:gd name="connsiteX2" fmla="*/ 0 w 1955137"/>
              <a:gd name="connsiteY2" fmla="*/ 1039781 h 1955137"/>
              <a:gd name="connsiteX3" fmla="*/ 0 w 1955137"/>
              <a:gd name="connsiteY3" fmla="*/ 1955137 h 1955137"/>
              <a:gd name="connsiteX4" fmla="*/ 1955137 w 1955137"/>
              <a:gd name="connsiteY4" fmla="*/ 0 h 1955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137" h="1955137">
                <a:moveTo>
                  <a:pt x="1955137" y="0"/>
                </a:moveTo>
                <a:lnTo>
                  <a:pt x="1039781" y="0"/>
                </a:lnTo>
                <a:cubicBezTo>
                  <a:pt x="1039781" y="574255"/>
                  <a:pt x="574255" y="1039781"/>
                  <a:pt x="0" y="1039781"/>
                </a:cubicBezTo>
                <a:lnTo>
                  <a:pt x="0" y="1955137"/>
                </a:lnTo>
                <a:cubicBezTo>
                  <a:pt x="1079792" y="1955137"/>
                  <a:pt x="1955137" y="1079792"/>
                  <a:pt x="1955137" y="0"/>
                </a:cubicBezTo>
                <a:close/>
              </a:path>
            </a:pathLst>
          </a:custGeom>
          <a:gradFill flip="none" rotWithShape="1">
            <a:gsLst>
              <a:gs pos="0">
                <a:schemeClr val="accent1">
                  <a:alpha val="0"/>
                </a:schemeClr>
              </a:gs>
              <a:gs pos="98000">
                <a:schemeClr val="accent1"/>
              </a:gs>
            </a:gsLst>
            <a:lin ang="135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OPPOSans M"/>
              <a:ea typeface="OPPOSans M"/>
              <a:cs typeface="+mn-cs"/>
            </a:endParaRPr>
          </a:p>
        </p:txBody>
      </p:sp>
      <p:sp>
        <p:nvSpPr>
          <p:cNvPr id="3" name="任意多边形: 形状 7"/>
          <p:cNvSpPr/>
          <p:nvPr/>
        </p:nvSpPr>
        <p:spPr>
          <a:xfrm>
            <a:off x="1" y="4808492"/>
            <a:ext cx="2049509" cy="2049509"/>
          </a:xfrm>
          <a:custGeom>
            <a:avLst/>
            <a:gdLst>
              <a:gd name="connsiteX0" fmla="*/ 0 w 2049509"/>
              <a:gd name="connsiteY0" fmla="*/ 0 h 2049509"/>
              <a:gd name="connsiteX1" fmla="*/ 2049509 w 2049509"/>
              <a:gd name="connsiteY1" fmla="*/ 2049509 h 2049509"/>
              <a:gd name="connsiteX2" fmla="*/ 1246224 w 2049509"/>
              <a:gd name="connsiteY2" fmla="*/ 2049509 h 2049509"/>
              <a:gd name="connsiteX3" fmla="*/ 0 w 2049509"/>
              <a:gd name="connsiteY3" fmla="*/ 803285 h 2049509"/>
            </a:gdLst>
            <a:ahLst/>
            <a:cxnLst>
              <a:cxn ang="0">
                <a:pos x="connsiteX0" y="connsiteY0"/>
              </a:cxn>
              <a:cxn ang="0">
                <a:pos x="connsiteX1" y="connsiteY1"/>
              </a:cxn>
              <a:cxn ang="0">
                <a:pos x="connsiteX2" y="connsiteY2"/>
              </a:cxn>
              <a:cxn ang="0">
                <a:pos x="connsiteX3" y="connsiteY3"/>
              </a:cxn>
            </a:cxnLst>
            <a:rect l="l" t="t" r="r" b="b"/>
            <a:pathLst>
              <a:path w="2049509" h="2049509">
                <a:moveTo>
                  <a:pt x="0" y="0"/>
                </a:moveTo>
                <a:cubicBezTo>
                  <a:pt x="1131913" y="0"/>
                  <a:pt x="2049509" y="917596"/>
                  <a:pt x="2049509" y="2049509"/>
                </a:cubicBezTo>
                <a:lnTo>
                  <a:pt x="1246224" y="2049509"/>
                </a:lnTo>
                <a:cubicBezTo>
                  <a:pt x="1246224" y="1361238"/>
                  <a:pt x="688271" y="803285"/>
                  <a:pt x="0" y="803285"/>
                </a:cubicBezTo>
                <a:close/>
              </a:path>
            </a:pathLst>
          </a:custGeom>
          <a:gradFill>
            <a:gsLst>
              <a:gs pos="0">
                <a:schemeClr val="accent1">
                  <a:alpha val="0"/>
                </a:schemeClr>
              </a:gs>
              <a:gs pos="98000">
                <a:schemeClr val="accent1"/>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5" name="Text1"/>
          <p:cNvSpPr txBox="1"/>
          <p:nvPr>
            <p:custDataLst>
              <p:tags r:id="rId1"/>
            </p:custDataLst>
          </p:nvPr>
        </p:nvSpPr>
        <p:spPr>
          <a:xfrm>
            <a:off x="7992405" y="2369793"/>
            <a:ext cx="3734354" cy="460375"/>
          </a:xfrm>
          <a:prstGeom prst="rect">
            <a:avLst/>
          </a:prstGeom>
          <a:noFill/>
        </p:spPr>
        <p:txBody>
          <a:bodyPr wrap="square" rtlCol="0" anchor="ctr" anchorCtr="0">
            <a:normAutofit/>
          </a:bodyPr>
          <a:lstStyle/>
          <a:p>
            <a:pPr indent="0" algn="l" fontAlgn="ctr">
              <a:lnSpc>
                <a:spcPct val="100000"/>
              </a:lnSpc>
            </a:pPr>
            <a:r>
              <a:rPr lang="zh-CN" altLang="en-US" sz="2000" b="1" dirty="0">
                <a:latin typeface="微软雅黑" panose="020B0503020204020204" charset="-122"/>
                <a:ea typeface="微软雅黑" panose="020B0503020204020204" charset="-122"/>
              </a:rPr>
              <a:t>类的设计</a:t>
            </a:r>
            <a:endParaRPr lang="zh-CN" altLang="en-US" sz="2000" b="1" dirty="0">
              <a:latin typeface="微软雅黑" panose="020B0503020204020204" charset="-122"/>
              <a:ea typeface="微软雅黑" panose="020B0503020204020204" charset="-122"/>
            </a:endParaRPr>
          </a:p>
        </p:txBody>
      </p:sp>
      <p:sp>
        <p:nvSpPr>
          <p:cNvPr id="6" name="Text2"/>
          <p:cNvSpPr txBox="1"/>
          <p:nvPr>
            <p:custDataLst>
              <p:tags r:id="rId2"/>
            </p:custDataLst>
          </p:nvPr>
        </p:nvSpPr>
        <p:spPr>
          <a:xfrm>
            <a:off x="7992405" y="2902085"/>
            <a:ext cx="3734354" cy="3376487"/>
          </a:xfrm>
          <a:prstGeom prst="rect">
            <a:avLst/>
          </a:prstGeom>
          <a:noFill/>
        </p:spPr>
        <p:txBody>
          <a:bodyPr wrap="square" rtlCol="0">
            <a:normAutofit/>
          </a:bodyPr>
          <a:lstStyle/>
          <a:p>
            <a:pPr indent="0">
              <a:lnSpc>
                <a:spcPct val="150000"/>
              </a:lnSpc>
              <a:spcBef>
                <a:spcPts val="150"/>
              </a:spcBef>
              <a:spcAft>
                <a:spcPts val="150"/>
              </a:spcAft>
            </a:pPr>
            <a:r>
              <a:rPr lang="en-US" altLang="zh-CN" sz="1200" dirty="0">
                <a:solidFill>
                  <a:schemeClr val="bg2"/>
                </a:solidFill>
                <a:latin typeface="微软雅黑" panose="020B0503020204020204" charset="-122"/>
                <a:ea typeface="微软雅黑" panose="020B0503020204020204" charset="-122"/>
              </a:rPr>
              <a:t>TrainTicket 类表示火车票信息，包括火车班次、起点站、终点站、发车时间、到达时间、座位数量和余票数量等属性。</a:t>
            </a:r>
            <a:endParaRPr lang="en-US" altLang="zh-CN" sz="1200" dirty="0">
              <a:solidFill>
                <a:schemeClr val="bg2"/>
              </a:solidFill>
              <a:latin typeface="微软雅黑" panose="020B0503020204020204" charset="-122"/>
              <a:ea typeface="微软雅黑" panose="020B0503020204020204" charset="-122"/>
            </a:endParaRPr>
          </a:p>
          <a:p>
            <a:pPr indent="0">
              <a:lnSpc>
                <a:spcPct val="150000"/>
              </a:lnSpc>
              <a:spcBef>
                <a:spcPts val="150"/>
              </a:spcBef>
              <a:spcAft>
                <a:spcPts val="150"/>
              </a:spcAft>
            </a:pPr>
            <a:r>
              <a:rPr lang="en-US" altLang="zh-CN" sz="1200" dirty="0">
                <a:solidFill>
                  <a:schemeClr val="bg2"/>
                </a:solidFill>
                <a:latin typeface="微软雅黑" panose="020B0503020204020204" charset="-122"/>
                <a:ea typeface="微软雅黑" panose="020B0503020204020204" charset="-122"/>
              </a:rPr>
              <a:t>TrainOrder 类表示火车订单信息，包括订单编号、火车班次、起点站、终点站、出发时间、到达时间、座位类型、购票数量和订单状态等属性。</a:t>
            </a:r>
            <a:endParaRPr lang="en-US" altLang="zh-CN" sz="1200" dirty="0">
              <a:solidFill>
                <a:schemeClr val="bg2"/>
              </a:solidFill>
              <a:latin typeface="微软雅黑" panose="020B0503020204020204" charset="-122"/>
              <a:ea typeface="微软雅黑" panose="020B0503020204020204" charset="-122"/>
            </a:endParaRPr>
          </a:p>
          <a:p>
            <a:pPr indent="0">
              <a:lnSpc>
                <a:spcPct val="150000"/>
              </a:lnSpc>
              <a:spcBef>
                <a:spcPts val="150"/>
              </a:spcBef>
              <a:spcAft>
                <a:spcPts val="150"/>
              </a:spcAft>
            </a:pPr>
            <a:r>
              <a:rPr lang="en-US" altLang="zh-CN" sz="1200" dirty="0">
                <a:solidFill>
                  <a:schemeClr val="bg2"/>
                </a:solidFill>
                <a:latin typeface="微软雅黑" panose="020B0503020204020204" charset="-122"/>
                <a:ea typeface="微软雅黑" panose="020B0503020204020204" charset="-122"/>
              </a:rPr>
              <a:t>TicketSystem 类为火车票务系统，包含火车班次列表、订单列表、候补队列等属性，以及添加火车班次、查询余票数量、购票、退票、显示车次信息、订单信息、查询订单状态、查询车次时间、显示候补队列等功能。</a:t>
            </a:r>
            <a:endParaRPr lang="en-US" altLang="zh-CN" sz="1200" dirty="0">
              <a:solidFill>
                <a:schemeClr val="bg2"/>
              </a:solidFill>
              <a:latin typeface="微软雅黑" panose="020B0503020204020204" charset="-122"/>
              <a:ea typeface="微软雅黑" panose="020B0503020204020204" charset="-122"/>
            </a:endParaRPr>
          </a:p>
        </p:txBody>
      </p:sp>
      <p:sp>
        <p:nvSpPr>
          <p:cNvPr id="7" name="Text3"/>
          <p:cNvSpPr txBox="1"/>
          <p:nvPr>
            <p:custDataLst>
              <p:tags r:id="rId3"/>
            </p:custDataLst>
          </p:nvPr>
        </p:nvSpPr>
        <p:spPr>
          <a:xfrm>
            <a:off x="465242" y="2369793"/>
            <a:ext cx="3580795" cy="460375"/>
          </a:xfrm>
          <a:prstGeom prst="rect">
            <a:avLst/>
          </a:prstGeom>
          <a:noFill/>
        </p:spPr>
        <p:txBody>
          <a:bodyPr wrap="square" rtlCol="0" anchor="ctr" anchorCtr="0">
            <a:normAutofit/>
          </a:bodyPr>
          <a:lstStyle/>
          <a:p>
            <a:pPr indent="0" algn="r" fontAlgn="ctr">
              <a:lnSpc>
                <a:spcPct val="100000"/>
              </a:lnSpc>
            </a:pPr>
            <a:r>
              <a:rPr lang="zh-CN" altLang="en-US" sz="2000" b="1" dirty="0">
                <a:latin typeface="微软雅黑" panose="020B0503020204020204" charset="-122"/>
                <a:ea typeface="微软雅黑" panose="020B0503020204020204" charset="-122"/>
              </a:rPr>
              <a:t>数据结构选择</a:t>
            </a:r>
            <a:endParaRPr lang="zh-CN" altLang="en-US" sz="2000" b="1" dirty="0">
              <a:latin typeface="微软雅黑" panose="020B0503020204020204" charset="-122"/>
              <a:ea typeface="微软雅黑" panose="020B0503020204020204" charset="-122"/>
            </a:endParaRPr>
          </a:p>
        </p:txBody>
      </p:sp>
      <p:sp>
        <p:nvSpPr>
          <p:cNvPr id="8" name="Text4"/>
          <p:cNvSpPr txBox="1"/>
          <p:nvPr>
            <p:custDataLst>
              <p:tags r:id="rId4"/>
            </p:custDataLst>
          </p:nvPr>
        </p:nvSpPr>
        <p:spPr>
          <a:xfrm>
            <a:off x="465242" y="2902085"/>
            <a:ext cx="3580795" cy="3376487"/>
          </a:xfrm>
          <a:prstGeom prst="rect">
            <a:avLst/>
          </a:prstGeom>
          <a:noFill/>
        </p:spPr>
        <p:txBody>
          <a:bodyPr wrap="square" rtlCol="0">
            <a:normAutofit/>
          </a:bodyPr>
          <a:lstStyle/>
          <a:p>
            <a:pPr indent="0" algn="r">
              <a:lnSpc>
                <a:spcPct val="150000"/>
              </a:lnSpc>
              <a:spcBef>
                <a:spcPts val="150"/>
              </a:spcBef>
              <a:spcAft>
                <a:spcPts val="150"/>
              </a:spcAft>
            </a:pPr>
            <a:r>
              <a:rPr lang="en-US" altLang="zh-CN" sz="1200" dirty="0">
                <a:solidFill>
                  <a:schemeClr val="bg2"/>
                </a:solidFill>
                <a:latin typeface="微软雅黑" panose="020B0503020204020204" charset="-122"/>
                <a:ea typeface="微软雅黑" panose="020B0503020204020204" charset="-122"/>
              </a:rPr>
              <a:t>使用顺序表模板类 ArrayList 实现火车班次列表和订单列表的存储，保证插入、删除、随机访问的</a:t>
            </a:r>
            <a:r>
              <a:rPr lang="zh-CN" altLang="en-US" sz="1200" dirty="0">
                <a:solidFill>
                  <a:schemeClr val="bg2"/>
                </a:solidFill>
                <a:latin typeface="微软雅黑" panose="020B0503020204020204" charset="-122"/>
                <a:ea typeface="微软雅黑" panose="020B0503020204020204" charset="-122"/>
              </a:rPr>
              <a:t>高</a:t>
            </a:r>
            <a:r>
              <a:rPr lang="en-US" altLang="zh-CN" sz="1200" dirty="0">
                <a:solidFill>
                  <a:schemeClr val="bg2"/>
                </a:solidFill>
                <a:latin typeface="微软雅黑" panose="020B0503020204020204" charset="-122"/>
                <a:ea typeface="微软雅黑" panose="020B0503020204020204" charset="-122"/>
              </a:rPr>
              <a:t>效性。</a:t>
            </a:r>
            <a:endParaRPr lang="en-US" altLang="zh-CN" sz="1200" dirty="0">
              <a:solidFill>
                <a:schemeClr val="bg2"/>
              </a:solidFill>
              <a:latin typeface="微软雅黑" panose="020B0503020204020204" charset="-122"/>
              <a:ea typeface="微软雅黑" panose="020B0503020204020204" charset="-122"/>
            </a:endParaRPr>
          </a:p>
          <a:p>
            <a:pPr indent="0" algn="r">
              <a:lnSpc>
                <a:spcPct val="150000"/>
              </a:lnSpc>
              <a:spcBef>
                <a:spcPts val="150"/>
              </a:spcBef>
              <a:spcAft>
                <a:spcPts val="150"/>
              </a:spcAft>
            </a:pPr>
            <a:r>
              <a:rPr lang="en-US" altLang="zh-CN" sz="1200" dirty="0">
                <a:solidFill>
                  <a:schemeClr val="bg2"/>
                </a:solidFill>
                <a:latin typeface="微软雅黑" panose="020B0503020204020204" charset="-122"/>
                <a:ea typeface="微软雅黑" panose="020B0503020204020204" charset="-122"/>
              </a:rPr>
              <a:t>使用队列模板类 Queue 来实现候补队列，保证先进先出的特性。</a:t>
            </a:r>
            <a:endParaRPr lang="en-US" altLang="zh-CN" sz="1200" dirty="0">
              <a:solidFill>
                <a:schemeClr val="bg2"/>
              </a:solidFill>
              <a:latin typeface="微软雅黑" panose="020B0503020204020204" charset="-122"/>
              <a:ea typeface="微软雅黑" panose="020B0503020204020204" charset="-122"/>
            </a:endParaRPr>
          </a:p>
        </p:txBody>
      </p:sp>
      <p:sp>
        <p:nvSpPr>
          <p:cNvPr id="9" name="Text5"/>
          <p:cNvSpPr txBox="1"/>
          <p:nvPr>
            <p:custDataLst>
              <p:tags r:id="rId5"/>
            </p:custDataLst>
          </p:nvPr>
        </p:nvSpPr>
        <p:spPr>
          <a:xfrm flipH="1">
            <a:off x="7337890" y="2857525"/>
            <a:ext cx="554893" cy="533858"/>
          </a:xfrm>
          <a:prstGeom prst="ellipse">
            <a:avLst/>
          </a:prstGeom>
          <a:solidFill>
            <a:schemeClr val="accent3"/>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pPr>
              <a:lnSpc>
                <a:spcPct val="100000"/>
              </a:lnSpc>
            </a:pPr>
            <a:r>
              <a:rPr lang="en-US" altLang="zh-CN" sz="1800" dirty="0">
                <a:solidFill>
                  <a:schemeClr val="bg1"/>
                </a:solidFill>
                <a:latin typeface="微软雅黑" panose="020B0503020204020204" charset="-122"/>
                <a:ea typeface="微软雅黑" panose="020B0503020204020204" charset="-122"/>
                <a:cs typeface="Roboto" panose="02000000000000000000" pitchFamily="2" charset="0"/>
              </a:rPr>
              <a:t>02</a:t>
            </a:r>
            <a:endParaRPr lang="en-US" altLang="zh-CN" sz="1800" dirty="0">
              <a:solidFill>
                <a:schemeClr val="bg1"/>
              </a:solidFill>
              <a:latin typeface="微软雅黑" panose="020B0503020204020204" charset="-122"/>
              <a:ea typeface="微软雅黑" panose="020B0503020204020204" charset="-122"/>
              <a:cs typeface="Roboto" panose="02000000000000000000" pitchFamily="2" charset="0"/>
            </a:endParaRPr>
          </a:p>
        </p:txBody>
      </p:sp>
      <p:sp>
        <p:nvSpPr>
          <p:cNvPr id="10" name="Text6"/>
          <p:cNvSpPr txBox="1"/>
          <p:nvPr>
            <p:custDataLst>
              <p:tags r:id="rId6"/>
            </p:custDataLst>
          </p:nvPr>
        </p:nvSpPr>
        <p:spPr>
          <a:xfrm flipH="1">
            <a:off x="4185392" y="2857524"/>
            <a:ext cx="554893" cy="554893"/>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pPr>
              <a:lnSpc>
                <a:spcPct val="100000"/>
              </a:lnSpc>
            </a:pPr>
            <a:r>
              <a:rPr lang="en-US" altLang="zh-CN" sz="1800" dirty="0">
                <a:latin typeface="微软雅黑" panose="020B0503020204020204" charset="-122"/>
                <a:ea typeface="微软雅黑" panose="020B0503020204020204" charset="-122"/>
                <a:cs typeface="Roboto" panose="02000000000000000000" pitchFamily="2" charset="0"/>
              </a:rPr>
              <a:t>01</a:t>
            </a:r>
            <a:endParaRPr lang="en-US" altLang="zh-CN" sz="1800" dirty="0">
              <a:latin typeface="微软雅黑" panose="020B0503020204020204" charset="-122"/>
              <a:ea typeface="微软雅黑" panose="020B0503020204020204" charset="-122"/>
              <a:cs typeface="Roboto" panose="02000000000000000000" pitchFamily="2" charset="0"/>
            </a:endParaRPr>
          </a:p>
        </p:txBody>
      </p:sp>
      <p:grpSp>
        <p:nvGrpSpPr>
          <p:cNvPr id="14" name="元素装饰-【1】"/>
          <p:cNvGrpSpPr/>
          <p:nvPr>
            <p:custDataLst>
              <p:tags r:id="rId7"/>
            </p:custDataLst>
          </p:nvPr>
        </p:nvGrpSpPr>
        <p:grpSpPr>
          <a:xfrm>
            <a:off x="4655454" y="1711376"/>
            <a:ext cx="2727534" cy="2847189"/>
            <a:chOff x="4655454" y="2023895"/>
            <a:chExt cx="2727534" cy="2847189"/>
          </a:xfrm>
        </p:grpSpPr>
        <p:sp>
          <p:nvSpPr>
            <p:cNvPr id="11" name="arrow"/>
            <p:cNvSpPr/>
            <p:nvPr/>
          </p:nvSpPr>
          <p:spPr bwMode="auto">
            <a:xfrm>
              <a:off x="4655454" y="2023895"/>
              <a:ext cx="2727534" cy="1155985"/>
            </a:xfrm>
            <a:custGeom>
              <a:avLst/>
              <a:gdLst>
                <a:gd name="T0" fmla="*/ 202 w 1088"/>
                <a:gd name="T1" fmla="*/ 399 h 459"/>
                <a:gd name="T2" fmla="*/ 561 w 1088"/>
                <a:gd name="T3" fmla="*/ 166 h 459"/>
                <a:gd name="T4" fmla="*/ 942 w 1088"/>
                <a:gd name="T5" fmla="*/ 459 h 459"/>
                <a:gd name="T6" fmla="*/ 990 w 1088"/>
                <a:gd name="T7" fmla="*/ 355 h 459"/>
                <a:gd name="T8" fmla="*/ 1088 w 1088"/>
                <a:gd name="T9" fmla="*/ 372 h 459"/>
                <a:gd name="T10" fmla="*/ 561 w 1088"/>
                <a:gd name="T11" fmla="*/ 0 h 459"/>
                <a:gd name="T12" fmla="*/ 79 w 1088"/>
                <a:gd name="T13" fmla="*/ 276 h 459"/>
                <a:gd name="T14" fmla="*/ 0 w 1088"/>
                <a:gd name="T15" fmla="*/ 197 h 459"/>
                <a:gd name="T16" fmla="*/ 0 w 1088"/>
                <a:gd name="T17" fmla="*/ 450 h 459"/>
                <a:gd name="T18" fmla="*/ 253 w 1088"/>
                <a:gd name="T19" fmla="*/ 4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459">
                  <a:moveTo>
                    <a:pt x="202" y="399"/>
                  </a:moveTo>
                  <a:cubicBezTo>
                    <a:pt x="263" y="261"/>
                    <a:pt x="401" y="166"/>
                    <a:pt x="561" y="166"/>
                  </a:cubicBezTo>
                  <a:cubicBezTo>
                    <a:pt x="744" y="166"/>
                    <a:pt x="897" y="290"/>
                    <a:pt x="942" y="459"/>
                  </a:cubicBezTo>
                  <a:cubicBezTo>
                    <a:pt x="990" y="355"/>
                    <a:pt x="990" y="355"/>
                    <a:pt x="990" y="355"/>
                  </a:cubicBezTo>
                  <a:cubicBezTo>
                    <a:pt x="1088" y="372"/>
                    <a:pt x="1088" y="372"/>
                    <a:pt x="1088" y="372"/>
                  </a:cubicBezTo>
                  <a:cubicBezTo>
                    <a:pt x="1011" y="155"/>
                    <a:pt x="804" y="0"/>
                    <a:pt x="561" y="0"/>
                  </a:cubicBezTo>
                  <a:cubicBezTo>
                    <a:pt x="356" y="0"/>
                    <a:pt x="176" y="111"/>
                    <a:pt x="79" y="276"/>
                  </a:cubicBezTo>
                  <a:cubicBezTo>
                    <a:pt x="0" y="197"/>
                    <a:pt x="0" y="197"/>
                    <a:pt x="0" y="197"/>
                  </a:cubicBezTo>
                  <a:cubicBezTo>
                    <a:pt x="0" y="450"/>
                    <a:pt x="0" y="450"/>
                    <a:pt x="0" y="450"/>
                  </a:cubicBezTo>
                  <a:cubicBezTo>
                    <a:pt x="253" y="450"/>
                    <a:pt x="253" y="450"/>
                    <a:pt x="253" y="450"/>
                  </a:cubicBezTo>
                </a:path>
              </a:pathLst>
            </a:custGeom>
            <a:solidFill>
              <a:schemeClr val="accent2"/>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2" name="arrow"/>
            <p:cNvSpPr/>
            <p:nvPr/>
          </p:nvSpPr>
          <p:spPr bwMode="auto">
            <a:xfrm flipH="1" flipV="1">
              <a:off x="4655454" y="3715099"/>
              <a:ext cx="2727534" cy="1155985"/>
            </a:xfrm>
            <a:custGeom>
              <a:avLst/>
              <a:gdLst>
                <a:gd name="T0" fmla="*/ 202 w 1088"/>
                <a:gd name="T1" fmla="*/ 399 h 459"/>
                <a:gd name="T2" fmla="*/ 561 w 1088"/>
                <a:gd name="T3" fmla="*/ 166 h 459"/>
                <a:gd name="T4" fmla="*/ 942 w 1088"/>
                <a:gd name="T5" fmla="*/ 459 h 459"/>
                <a:gd name="T6" fmla="*/ 990 w 1088"/>
                <a:gd name="T7" fmla="*/ 355 h 459"/>
                <a:gd name="T8" fmla="*/ 1088 w 1088"/>
                <a:gd name="T9" fmla="*/ 372 h 459"/>
                <a:gd name="T10" fmla="*/ 561 w 1088"/>
                <a:gd name="T11" fmla="*/ 0 h 459"/>
                <a:gd name="T12" fmla="*/ 79 w 1088"/>
                <a:gd name="T13" fmla="*/ 276 h 459"/>
                <a:gd name="T14" fmla="*/ 0 w 1088"/>
                <a:gd name="T15" fmla="*/ 197 h 459"/>
                <a:gd name="T16" fmla="*/ 0 w 1088"/>
                <a:gd name="T17" fmla="*/ 450 h 459"/>
                <a:gd name="T18" fmla="*/ 253 w 1088"/>
                <a:gd name="T19" fmla="*/ 4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459">
                  <a:moveTo>
                    <a:pt x="202" y="399"/>
                  </a:moveTo>
                  <a:cubicBezTo>
                    <a:pt x="263" y="261"/>
                    <a:pt x="401" y="166"/>
                    <a:pt x="561" y="166"/>
                  </a:cubicBezTo>
                  <a:cubicBezTo>
                    <a:pt x="744" y="166"/>
                    <a:pt x="897" y="290"/>
                    <a:pt x="942" y="459"/>
                  </a:cubicBezTo>
                  <a:cubicBezTo>
                    <a:pt x="990" y="355"/>
                    <a:pt x="990" y="355"/>
                    <a:pt x="990" y="355"/>
                  </a:cubicBezTo>
                  <a:cubicBezTo>
                    <a:pt x="1088" y="372"/>
                    <a:pt x="1088" y="372"/>
                    <a:pt x="1088" y="372"/>
                  </a:cubicBezTo>
                  <a:cubicBezTo>
                    <a:pt x="1011" y="155"/>
                    <a:pt x="804" y="0"/>
                    <a:pt x="561" y="0"/>
                  </a:cubicBezTo>
                  <a:cubicBezTo>
                    <a:pt x="356" y="0"/>
                    <a:pt x="176" y="111"/>
                    <a:pt x="79" y="276"/>
                  </a:cubicBezTo>
                  <a:cubicBezTo>
                    <a:pt x="0" y="197"/>
                    <a:pt x="0" y="197"/>
                    <a:pt x="0" y="197"/>
                  </a:cubicBezTo>
                  <a:cubicBezTo>
                    <a:pt x="0" y="450"/>
                    <a:pt x="0" y="450"/>
                    <a:pt x="0" y="450"/>
                  </a:cubicBezTo>
                  <a:cubicBezTo>
                    <a:pt x="253" y="450"/>
                    <a:pt x="253" y="450"/>
                    <a:pt x="253" y="450"/>
                  </a:cubicBezTo>
                </a:path>
              </a:pathLst>
            </a:custGeom>
            <a:solidFill>
              <a:schemeClr val="accent3"/>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sp>
        <p:nvSpPr>
          <p:cNvPr id="2" name="Text7"/>
          <p:cNvSpPr txBox="1"/>
          <p:nvPr>
            <p:custDataLst>
              <p:tags r:id="rId8"/>
            </p:custDataLst>
          </p:nvPr>
        </p:nvSpPr>
        <p:spPr>
          <a:xfrm>
            <a:off x="347808" y="339877"/>
            <a:ext cx="11496384" cy="720348"/>
          </a:xfrm>
          <a:prstGeom prst="rect">
            <a:avLst/>
          </a:prstGeom>
          <a:noFill/>
        </p:spPr>
        <p:txBody>
          <a:bodyPr wrap="square" rtlCol="0" anchor="ctr" anchorCtr="0">
            <a:norm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数组</a:t>
            </a:r>
            <a:endPar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15" name="Text3"/>
          <p:cNvSpPr txBox="1"/>
          <p:nvPr>
            <p:custDataLst>
              <p:tags r:id="rId9"/>
            </p:custDataLst>
          </p:nvPr>
        </p:nvSpPr>
        <p:spPr>
          <a:xfrm>
            <a:off x="465242" y="4458943"/>
            <a:ext cx="3580795" cy="460375"/>
          </a:xfrm>
          <a:prstGeom prst="rect">
            <a:avLst/>
          </a:prstGeom>
          <a:noFill/>
        </p:spPr>
        <p:txBody>
          <a:bodyPr wrap="square" rtlCol="0" anchor="ctr" anchorCtr="0">
            <a:normAutofit/>
          </a:bodyPr>
          <a:p>
            <a:pPr indent="0" algn="r" fontAlgn="ctr">
              <a:lnSpc>
                <a:spcPct val="100000"/>
              </a:lnSpc>
            </a:pPr>
            <a:r>
              <a:rPr lang="zh-CN" altLang="en-US" sz="2000" b="1" dirty="0">
                <a:latin typeface="微软雅黑" panose="020B0503020204020204" charset="-122"/>
                <a:ea typeface="微软雅黑" panose="020B0503020204020204" charset="-122"/>
              </a:rPr>
              <a:t>主函数</a:t>
            </a:r>
            <a:r>
              <a:rPr lang="zh-CN" altLang="en-US" sz="2000" b="1" dirty="0">
                <a:latin typeface="微软雅黑" panose="020B0503020204020204" charset="-122"/>
                <a:ea typeface="微软雅黑" panose="020B0503020204020204" charset="-122"/>
              </a:rPr>
              <a:t>逻辑</a:t>
            </a:r>
            <a:endParaRPr lang="zh-CN" altLang="en-US" sz="2000" b="1" dirty="0">
              <a:latin typeface="微软雅黑" panose="020B0503020204020204" charset="-122"/>
              <a:ea typeface="微软雅黑" panose="020B0503020204020204" charset="-122"/>
            </a:endParaRPr>
          </a:p>
        </p:txBody>
      </p:sp>
      <p:sp>
        <p:nvSpPr>
          <p:cNvPr id="16" name="Text4"/>
          <p:cNvSpPr txBox="1"/>
          <p:nvPr>
            <p:custDataLst>
              <p:tags r:id="rId10"/>
            </p:custDataLst>
          </p:nvPr>
        </p:nvSpPr>
        <p:spPr>
          <a:xfrm>
            <a:off x="510540" y="4808220"/>
            <a:ext cx="3535680" cy="1666240"/>
          </a:xfrm>
          <a:prstGeom prst="rect">
            <a:avLst/>
          </a:prstGeom>
          <a:noFill/>
        </p:spPr>
        <p:txBody>
          <a:bodyPr wrap="square" rtlCol="0">
            <a:normAutofit lnSpcReduction="20000"/>
          </a:bodyPr>
          <a:p>
            <a:pPr indent="0" algn="r">
              <a:lnSpc>
                <a:spcPct val="150000"/>
              </a:lnSpc>
              <a:spcBef>
                <a:spcPts val="150"/>
              </a:spcBef>
              <a:spcAft>
                <a:spcPts val="150"/>
              </a:spcAft>
            </a:pPr>
            <a:r>
              <a:rPr sz="1200" dirty="0">
                <a:solidFill>
                  <a:schemeClr val="bg2"/>
                </a:solidFill>
                <a:latin typeface="微软雅黑" panose="020B0503020204020204" charset="-122"/>
                <a:ea typeface="微软雅黑" panose="020B0503020204020204" charset="-122"/>
                <a:sym typeface="+mn-ea"/>
              </a:rPr>
              <a:t>主函数通过循环提供用户操作选择菜单，并根据用户输入调用 TicketSystem 类中相应的方法来实现功能。</a:t>
            </a:r>
            <a:endParaRPr sz="1200" dirty="0">
              <a:solidFill>
                <a:schemeClr val="bg2"/>
              </a:solidFill>
              <a:latin typeface="微软雅黑" panose="020B0503020204020204" charset="-122"/>
              <a:ea typeface="微软雅黑" panose="020B0503020204020204" charset="-122"/>
              <a:sym typeface="+mn-ea"/>
            </a:endParaRPr>
          </a:p>
          <a:p>
            <a:pPr indent="0" algn="r">
              <a:lnSpc>
                <a:spcPct val="150000"/>
              </a:lnSpc>
              <a:spcBef>
                <a:spcPts val="150"/>
              </a:spcBef>
              <a:spcAft>
                <a:spcPts val="150"/>
              </a:spcAft>
            </a:pPr>
            <a:r>
              <a:rPr sz="1200" dirty="0">
                <a:solidFill>
                  <a:schemeClr val="bg2"/>
                </a:solidFill>
                <a:latin typeface="微软雅黑" panose="020B0503020204020204" charset="-122"/>
                <a:ea typeface="微软雅黑" panose="020B0503020204020204" charset="-122"/>
                <a:sym typeface="+mn-ea"/>
              </a:rPr>
              <a:t>用户可以选择添加火车班次、查询余票数量、购票、退票、显示车次信息、订单信息、查询订单状态、查询车次时间、显示候补队列等操作。</a:t>
            </a:r>
            <a:endParaRPr sz="1200" dirty="0">
              <a:solidFill>
                <a:schemeClr val="bg2"/>
              </a:solidFill>
              <a:latin typeface="微软雅黑" panose="020B0503020204020204" charset="-122"/>
              <a:ea typeface="微软雅黑" panose="020B0503020204020204" charset="-122"/>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600" fill="hold">
                                          <p:stCondLst>
                                            <p:cond delay="0"/>
                                          </p:stCondLst>
                                        </p:cTn>
                                        <p:tgtEl>
                                          <p:spTgt spid="2"/>
                                        </p:tgtEl>
                                        <p:attrNameLst>
                                          <p:attrName>style.visibility</p:attrName>
                                        </p:attrNameLst>
                                      </p:cBhvr>
                                      <p:to>
                                        <p:strVal val="visible"/>
                                      </p:to>
                                    </p:set>
                                    <p:anim calcmode="lin" valueType="num">
                                      <p:cBhvr>
                                        <p:cTn id="7" dur="400" accel="50000">
                                          <p:stCondLst>
                                            <p:cond delay="0"/>
                                          </p:stCondLst>
                                        </p:cTn>
                                        <p:tgtEl>
                                          <p:spTgt spid="2"/>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2"/>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2"/>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2"/>
                                        </p:tgtEl>
                                        <p:attrNameLst>
                                          <p:attrName>ppt_h</p:attrName>
                                        </p:attrNameLst>
                                      </p:cBhvr>
                                      <p:tavLst>
                                        <p:tav tm="0">
                                          <p:val>
                                            <p:strVal val="#ppt_h"/>
                                          </p:val>
                                        </p:tav>
                                        <p:tav tm="100000">
                                          <p:val>
                                            <p:strVal val="#ppt_h*1.4"/>
                                          </p:val>
                                        </p:tav>
                                      </p:tavLst>
                                    </p:anim>
                                  </p:childTnLst>
                                </p:cTn>
                              </p:par>
                              <p:par>
                                <p:cTn id="11" presetID="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14"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18"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9" presetID="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288" fill="hold" grpId="0" nodeType="clickEffect">
                                  <p:stCondLst>
                                    <p:cond delay="0"/>
                                  </p:stCondLst>
                                  <p:childTnLst>
                                    <p:set>
                                      <p:cBhvr>
                                        <p:cTn id="26" dur="500"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anim calcmode="lin" valueType="num">
                                      <p:cBhvr>
                                        <p:cTn id="29" dur="indefinite"/>
                                        <p:tgtEl>
                                          <p:spTgt spid="7"/>
                                        </p:tgtEl>
                                        <p:attrNameLst>
                                          <p:attrName>ppt_x</p:attrName>
                                        </p:attrNameLst>
                                      </p:cBhvr>
                                      <p:tavLst>
                                        <p:tav tm="0">
                                          <p:val>
                                            <p:strVal val="#ppt_x+0.28651878"/>
                                          </p:val>
                                        </p:tav>
                                        <p:tav tm="100000">
                                          <p:val>
                                            <p:strVal val="#ppt_x+0.28651878"/>
                                          </p:val>
                                        </p:tav>
                                      </p:tavLst>
                                    </p:anim>
                                    <p:anim calcmode="lin" valueType="num">
                                      <p:cBhvr>
                                        <p:cTn id="30" dur="indefinite"/>
                                        <p:tgtEl>
                                          <p:spTgt spid="7"/>
                                        </p:tgtEl>
                                        <p:attrNameLst>
                                          <p:attrName>ppt_y</p:attrName>
                                        </p:attrNameLst>
                                      </p:cBhvr>
                                      <p:tavLst>
                                        <p:tav tm="0">
                                          <p:val>
                                            <p:strVal val="#ppt_y+0"/>
                                          </p:val>
                                        </p:tav>
                                        <p:tav tm="100000">
                                          <p:val>
                                            <p:strVal val="#ppt_y+0"/>
                                          </p:val>
                                        </p:tav>
                                      </p:tavLst>
                                    </p:anim>
                                  </p:childTnLst>
                                </p:cTn>
                              </p:par>
                              <p:par>
                                <p:cTn id="31" presetID="23" presetClass="entr" presetSubtype="288" fill="hold" grpId="0" nodeType="withEffect">
                                  <p:stCondLst>
                                    <p:cond delay="0"/>
                                  </p:stCondLst>
                                  <p:childTnLst>
                                    <p:set>
                                      <p:cBhvr>
                                        <p:cTn id="32" dur="500"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strVal val="4/3*#ppt_w"/>
                                          </p:val>
                                        </p:tav>
                                        <p:tav tm="100000">
                                          <p:val>
                                            <p:strVal val="#ppt_w"/>
                                          </p:val>
                                        </p:tav>
                                      </p:tavLst>
                                    </p:anim>
                                    <p:anim calcmode="lin" valueType="num">
                                      <p:cBhvr>
                                        <p:cTn id="34" dur="500" fill="hold"/>
                                        <p:tgtEl>
                                          <p:spTgt spid="8"/>
                                        </p:tgtEl>
                                        <p:attrNameLst>
                                          <p:attrName>ppt_h</p:attrName>
                                        </p:attrNameLst>
                                      </p:cBhvr>
                                      <p:tavLst>
                                        <p:tav tm="0">
                                          <p:val>
                                            <p:strVal val="4/3*#ppt_h"/>
                                          </p:val>
                                        </p:tav>
                                        <p:tav tm="100000">
                                          <p:val>
                                            <p:strVal val="#ppt_h"/>
                                          </p:val>
                                        </p:tav>
                                      </p:tavLst>
                                    </p:anim>
                                    <p:anim calcmode="lin" valueType="num">
                                      <p:cBhvr>
                                        <p:cTn id="35" dur="indefinite"/>
                                        <p:tgtEl>
                                          <p:spTgt spid="8"/>
                                        </p:tgtEl>
                                        <p:attrNameLst>
                                          <p:attrName>ppt_x</p:attrName>
                                        </p:attrNameLst>
                                      </p:cBhvr>
                                      <p:tavLst>
                                        <p:tav tm="0">
                                          <p:val>
                                            <p:strVal val="#ppt_x+0.28651878"/>
                                          </p:val>
                                        </p:tav>
                                        <p:tav tm="100000">
                                          <p:val>
                                            <p:strVal val="#ppt_x+0.28651878"/>
                                          </p:val>
                                        </p:tav>
                                      </p:tavLst>
                                    </p:anim>
                                    <p:anim calcmode="lin" valueType="num">
                                      <p:cBhvr>
                                        <p:cTn id="36" dur="indefinite"/>
                                        <p:tgtEl>
                                          <p:spTgt spid="8"/>
                                        </p:tgtEl>
                                        <p:attrNameLst>
                                          <p:attrName>ppt_y</p:attrName>
                                        </p:attrNameLst>
                                      </p:cBhvr>
                                      <p:tavLst>
                                        <p:tav tm="0">
                                          <p:val>
                                            <p:strVal val="#ppt_y+0"/>
                                          </p:val>
                                        </p:tav>
                                        <p:tav tm="100000">
                                          <p:val>
                                            <p:strVal val="#ppt_y+0"/>
                                          </p:val>
                                        </p:tav>
                                      </p:tavLst>
                                    </p:anim>
                                  </p:childTnLst>
                                </p:cTn>
                              </p:par>
                              <p:par>
                                <p:cTn id="37" presetID="23" presetClass="entr" presetSubtype="288" fill="hold" grpId="0" nodeType="withEffect">
                                  <p:stCondLst>
                                    <p:cond delay="0"/>
                                  </p:stCondLst>
                                  <p:childTnLst>
                                    <p:set>
                                      <p:cBhvr>
                                        <p:cTn id="38" dur="500"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3*#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anim calcmode="lin" valueType="num">
                                      <p:cBhvr>
                                        <p:cTn id="41" dur="indefinite"/>
                                        <p:tgtEl>
                                          <p:spTgt spid="10"/>
                                        </p:tgtEl>
                                        <p:attrNameLst>
                                          <p:attrName>ppt_x</p:attrName>
                                        </p:attrNameLst>
                                      </p:cBhvr>
                                      <p:tavLst>
                                        <p:tav tm="0">
                                          <p:val>
                                            <p:strVal val="#ppt_x+0.28651878"/>
                                          </p:val>
                                        </p:tav>
                                        <p:tav tm="100000">
                                          <p:val>
                                            <p:strVal val="#ppt_x+0.28651878"/>
                                          </p:val>
                                        </p:tav>
                                      </p:tavLst>
                                    </p:anim>
                                    <p:anim calcmode="lin" valueType="num">
                                      <p:cBhvr>
                                        <p:cTn id="42" dur="indefinite"/>
                                        <p:tgtEl>
                                          <p:spTgt spid="10"/>
                                        </p:tgtEl>
                                        <p:attrNameLst>
                                          <p:attrName>ppt_y</p:attrName>
                                        </p:attrNameLst>
                                      </p:cBhvr>
                                      <p:tavLst>
                                        <p:tav tm="0">
                                          <p:val>
                                            <p:strVal val="#ppt_y+0"/>
                                          </p:val>
                                        </p:tav>
                                        <p:tav tm="100000">
                                          <p:val>
                                            <p:strVal val="#ppt_y+0"/>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288" fill="hold" grpId="0" nodeType="clickEffect">
                                  <p:stCondLst>
                                    <p:cond delay="0"/>
                                  </p:stCondLst>
                                  <p:childTnLst>
                                    <p:set>
                                      <p:cBhvr>
                                        <p:cTn id="46" dur="500"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strVal val="4/3*#ppt_w"/>
                                          </p:val>
                                        </p:tav>
                                        <p:tav tm="100000">
                                          <p:val>
                                            <p:strVal val="#ppt_w"/>
                                          </p:val>
                                        </p:tav>
                                      </p:tavLst>
                                    </p:anim>
                                    <p:anim calcmode="lin" valueType="num">
                                      <p:cBhvr>
                                        <p:cTn id="48" dur="500" fill="hold"/>
                                        <p:tgtEl>
                                          <p:spTgt spid="5"/>
                                        </p:tgtEl>
                                        <p:attrNameLst>
                                          <p:attrName>ppt_h</p:attrName>
                                        </p:attrNameLst>
                                      </p:cBhvr>
                                      <p:tavLst>
                                        <p:tav tm="0">
                                          <p:val>
                                            <p:strVal val="4/3*#ppt_h"/>
                                          </p:val>
                                        </p:tav>
                                        <p:tav tm="100000">
                                          <p:val>
                                            <p:strVal val="#ppt_h"/>
                                          </p:val>
                                        </p:tav>
                                      </p:tavLst>
                                    </p:anim>
                                    <p:anim calcmode="lin" valueType="num">
                                      <p:cBhvr>
                                        <p:cTn id="49" dur="indefinite"/>
                                        <p:tgtEl>
                                          <p:spTgt spid="5"/>
                                        </p:tgtEl>
                                        <p:attrNameLst>
                                          <p:attrName>ppt_x</p:attrName>
                                        </p:attrNameLst>
                                      </p:cBhvr>
                                      <p:tavLst>
                                        <p:tav tm="0">
                                          <p:val>
                                            <p:strVal val="#ppt_x+0"/>
                                          </p:val>
                                        </p:tav>
                                        <p:tav tm="100000">
                                          <p:val>
                                            <p:strVal val="#ppt_x+0"/>
                                          </p:val>
                                        </p:tav>
                                      </p:tavLst>
                                    </p:anim>
                                    <p:anim calcmode="lin" valueType="num">
                                      <p:cBhvr>
                                        <p:cTn id="50" dur="indefinite"/>
                                        <p:tgtEl>
                                          <p:spTgt spid="5"/>
                                        </p:tgtEl>
                                        <p:attrNameLst>
                                          <p:attrName>ppt_y</p:attrName>
                                        </p:attrNameLst>
                                      </p:cBhvr>
                                      <p:tavLst>
                                        <p:tav tm="0">
                                          <p:val>
                                            <p:strVal val="#ppt_y+0"/>
                                          </p:val>
                                        </p:tav>
                                        <p:tav tm="100000">
                                          <p:val>
                                            <p:strVal val="#ppt_y+0"/>
                                          </p:val>
                                        </p:tav>
                                      </p:tavLst>
                                    </p:anim>
                                  </p:childTnLst>
                                </p:cTn>
                              </p:par>
                              <p:par>
                                <p:cTn id="51" presetID="23" presetClass="entr" presetSubtype="288" fill="hold" grpId="0" nodeType="withEffect">
                                  <p:stCondLst>
                                    <p:cond delay="0"/>
                                  </p:stCondLst>
                                  <p:childTnLst>
                                    <p:set>
                                      <p:cBhvr>
                                        <p:cTn id="52" dur="500"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strVal val="4/3*#ppt_w"/>
                                          </p:val>
                                        </p:tav>
                                        <p:tav tm="100000">
                                          <p:val>
                                            <p:strVal val="#ppt_w"/>
                                          </p:val>
                                        </p:tav>
                                      </p:tavLst>
                                    </p:anim>
                                    <p:anim calcmode="lin" valueType="num">
                                      <p:cBhvr>
                                        <p:cTn id="54" dur="500" fill="hold"/>
                                        <p:tgtEl>
                                          <p:spTgt spid="6"/>
                                        </p:tgtEl>
                                        <p:attrNameLst>
                                          <p:attrName>ppt_h</p:attrName>
                                        </p:attrNameLst>
                                      </p:cBhvr>
                                      <p:tavLst>
                                        <p:tav tm="0">
                                          <p:val>
                                            <p:strVal val="4/3*#ppt_h"/>
                                          </p:val>
                                        </p:tav>
                                        <p:tav tm="100000">
                                          <p:val>
                                            <p:strVal val="#ppt_h"/>
                                          </p:val>
                                        </p:tav>
                                      </p:tavLst>
                                    </p:anim>
                                    <p:anim calcmode="lin" valueType="num">
                                      <p:cBhvr>
                                        <p:cTn id="55" dur="indefinite"/>
                                        <p:tgtEl>
                                          <p:spTgt spid="6"/>
                                        </p:tgtEl>
                                        <p:attrNameLst>
                                          <p:attrName>ppt_x</p:attrName>
                                        </p:attrNameLst>
                                      </p:cBhvr>
                                      <p:tavLst>
                                        <p:tav tm="0">
                                          <p:val>
                                            <p:strVal val="#ppt_x+0"/>
                                          </p:val>
                                        </p:tav>
                                        <p:tav tm="100000">
                                          <p:val>
                                            <p:strVal val="#ppt_x+0"/>
                                          </p:val>
                                        </p:tav>
                                      </p:tavLst>
                                    </p:anim>
                                    <p:anim calcmode="lin" valueType="num">
                                      <p:cBhvr>
                                        <p:cTn id="56" dur="indefinite"/>
                                        <p:tgtEl>
                                          <p:spTgt spid="6"/>
                                        </p:tgtEl>
                                        <p:attrNameLst>
                                          <p:attrName>ppt_y</p:attrName>
                                        </p:attrNameLst>
                                      </p:cBhvr>
                                      <p:tavLst>
                                        <p:tav tm="0">
                                          <p:val>
                                            <p:strVal val="#ppt_y+0"/>
                                          </p:val>
                                        </p:tav>
                                        <p:tav tm="100000">
                                          <p:val>
                                            <p:strVal val="#ppt_y+0"/>
                                          </p:val>
                                        </p:tav>
                                      </p:tavLst>
                                    </p:anim>
                                  </p:childTnLst>
                                </p:cTn>
                              </p:par>
                              <p:par>
                                <p:cTn id="57" presetID="23" presetClass="entr" presetSubtype="288" fill="hold" grpId="0" nodeType="withEffect">
                                  <p:stCondLst>
                                    <p:cond delay="0"/>
                                  </p:stCondLst>
                                  <p:childTnLst>
                                    <p:set>
                                      <p:cBhvr>
                                        <p:cTn id="58" dur="500"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strVal val="4/3*#ppt_w"/>
                                          </p:val>
                                        </p:tav>
                                        <p:tav tm="100000">
                                          <p:val>
                                            <p:strVal val="#ppt_w"/>
                                          </p:val>
                                        </p:tav>
                                      </p:tavLst>
                                    </p:anim>
                                    <p:anim calcmode="lin" valueType="num">
                                      <p:cBhvr>
                                        <p:cTn id="60" dur="500" fill="hold"/>
                                        <p:tgtEl>
                                          <p:spTgt spid="9"/>
                                        </p:tgtEl>
                                        <p:attrNameLst>
                                          <p:attrName>ppt_h</p:attrName>
                                        </p:attrNameLst>
                                      </p:cBhvr>
                                      <p:tavLst>
                                        <p:tav tm="0">
                                          <p:val>
                                            <p:strVal val="4/3*#ppt_h"/>
                                          </p:val>
                                        </p:tav>
                                        <p:tav tm="100000">
                                          <p:val>
                                            <p:strVal val="#ppt_h"/>
                                          </p:val>
                                        </p:tav>
                                      </p:tavLst>
                                    </p:anim>
                                    <p:anim calcmode="lin" valueType="num">
                                      <p:cBhvr>
                                        <p:cTn id="61" dur="indefinite"/>
                                        <p:tgtEl>
                                          <p:spTgt spid="9"/>
                                        </p:tgtEl>
                                        <p:attrNameLst>
                                          <p:attrName>ppt_x</p:attrName>
                                        </p:attrNameLst>
                                      </p:cBhvr>
                                      <p:tavLst>
                                        <p:tav tm="0">
                                          <p:val>
                                            <p:strVal val="#ppt_x+0"/>
                                          </p:val>
                                        </p:tav>
                                        <p:tav tm="100000">
                                          <p:val>
                                            <p:strVal val="#ppt_x+0"/>
                                          </p:val>
                                        </p:tav>
                                      </p:tavLst>
                                    </p:anim>
                                    <p:anim calcmode="lin" valueType="num">
                                      <p:cBhvr>
                                        <p:cTn id="62" dur="indefinite"/>
                                        <p:tgtEl>
                                          <p:spTgt spid="9"/>
                                        </p:tgtEl>
                                        <p:attrNameLst>
                                          <p:attrName>ppt_y</p:attrName>
                                        </p:attrNameLst>
                                      </p:cBhvr>
                                      <p:tavLst>
                                        <p:tav tm="0">
                                          <p:val>
                                            <p:strVal val="#ppt_y+0"/>
                                          </p:val>
                                        </p:tav>
                                        <p:tav tm="100000">
                                          <p:val>
                                            <p:strVal val="#ppt_y+0"/>
                                          </p:val>
                                        </p:tav>
                                      </p:tavLst>
                                    </p:anim>
                                  </p:childTnLst>
                                </p:cTn>
                              </p:par>
                              <p:par>
                                <p:cTn id="63" presetID="35" presetClass="path" presetSubtype="0" accel="50000" decel="50000" fill="hold" grpId="1" nodeType="withEffect">
                                  <p:stCondLst>
                                    <p:cond delay="0"/>
                                  </p:stCondLst>
                                  <p:childTnLst>
                                    <p:anim calcmode="lin" valueType="num">
                                      <p:cBhvr>
                                        <p:cTn id="64" dur="indefinite"/>
                                        <p:tgtEl>
                                          <p:spTgt spid="7"/>
                                        </p:tgtEl>
                                        <p:attrNameLst>
                                          <p:attrName>ppt_x</p:attrName>
                                        </p:attrNameLst>
                                      </p:cBhvr>
                                      <p:tavLst>
                                        <p:tav tm="0">
                                          <p:val>
                                            <p:strVal val="ppt_x"/>
                                          </p:val>
                                        </p:tav>
                                        <p:tav tm="100000">
                                          <p:val>
                                            <p:strVal val="#ppt_x+0"/>
                                          </p:val>
                                        </p:tav>
                                      </p:tavLst>
                                    </p:anim>
                                    <p:anim calcmode="lin" valueType="num">
                                      <p:cBhvr>
                                        <p:cTn id="65" dur="indefinite"/>
                                        <p:tgtEl>
                                          <p:spTgt spid="7"/>
                                        </p:tgtEl>
                                        <p:attrNameLst>
                                          <p:attrName>ppt_y</p:attrName>
                                        </p:attrNameLst>
                                      </p:cBhvr>
                                      <p:tavLst>
                                        <p:tav tm="0">
                                          <p:val>
                                            <p:strVal val="ppt_y"/>
                                          </p:val>
                                        </p:tav>
                                        <p:tav tm="100000">
                                          <p:val>
                                            <p:strVal val="#ppt_y+0"/>
                                          </p:val>
                                        </p:tav>
                                      </p:tavLst>
                                    </p:anim>
                                    <p:anim calcmode="lin" valueType="num">
                                      <p:cBhvr>
                                        <p:cTn id="66" dur="indefinite"/>
                                        <p:tgtEl>
                                          <p:spTgt spid="7"/>
                                        </p:tgtEl>
                                        <p:attrNameLst>
                                          <p:attrName>ppt_w</p:attrName>
                                        </p:attrNameLst>
                                      </p:cBhvr>
                                      <p:tavLst>
                                        <p:tav tm="0">
                                          <p:val>
                                            <p:strVal val="ppt_w"/>
                                          </p:val>
                                        </p:tav>
                                        <p:tav tm="100000">
                                          <p:val>
                                            <p:strVal val="#ppt_w"/>
                                          </p:val>
                                        </p:tav>
                                      </p:tavLst>
                                    </p:anim>
                                    <p:anim calcmode="lin" valueType="num">
                                      <p:cBhvr>
                                        <p:cTn id="67" dur="indefinite"/>
                                        <p:tgtEl>
                                          <p:spTgt spid="7"/>
                                        </p:tgtEl>
                                        <p:attrNameLst>
                                          <p:attrName>ppt_h</p:attrName>
                                        </p:attrNameLst>
                                      </p:cBhvr>
                                      <p:tavLst>
                                        <p:tav tm="0">
                                          <p:val>
                                            <p:strVal val="ppt_h"/>
                                          </p:val>
                                        </p:tav>
                                        <p:tav tm="100000">
                                          <p:val>
                                            <p:strVal val="#ppt_h"/>
                                          </p:val>
                                        </p:tav>
                                      </p:tavLst>
                                    </p:anim>
                                  </p:childTnLst>
                                </p:cTn>
                              </p:par>
                              <p:par>
                                <p:cTn id="68" presetID="35" presetClass="path" presetSubtype="0" accel="50000" decel="50000" fill="hold" grpId="1" nodeType="withEffect">
                                  <p:stCondLst>
                                    <p:cond delay="0"/>
                                  </p:stCondLst>
                                  <p:childTnLst>
                                    <p:anim calcmode="lin" valueType="num">
                                      <p:cBhvr>
                                        <p:cTn id="69" dur="indefinite"/>
                                        <p:tgtEl>
                                          <p:spTgt spid="8"/>
                                        </p:tgtEl>
                                        <p:attrNameLst>
                                          <p:attrName>ppt_x</p:attrName>
                                        </p:attrNameLst>
                                      </p:cBhvr>
                                      <p:tavLst>
                                        <p:tav tm="0">
                                          <p:val>
                                            <p:strVal val="ppt_x"/>
                                          </p:val>
                                        </p:tav>
                                        <p:tav tm="100000">
                                          <p:val>
                                            <p:strVal val="#ppt_x+0"/>
                                          </p:val>
                                        </p:tav>
                                      </p:tavLst>
                                    </p:anim>
                                    <p:anim calcmode="lin" valueType="num">
                                      <p:cBhvr>
                                        <p:cTn id="70" dur="indefinite"/>
                                        <p:tgtEl>
                                          <p:spTgt spid="8"/>
                                        </p:tgtEl>
                                        <p:attrNameLst>
                                          <p:attrName>ppt_y</p:attrName>
                                        </p:attrNameLst>
                                      </p:cBhvr>
                                      <p:tavLst>
                                        <p:tav tm="0">
                                          <p:val>
                                            <p:strVal val="ppt_y"/>
                                          </p:val>
                                        </p:tav>
                                        <p:tav tm="100000">
                                          <p:val>
                                            <p:strVal val="#ppt_y+0"/>
                                          </p:val>
                                        </p:tav>
                                      </p:tavLst>
                                    </p:anim>
                                    <p:anim calcmode="lin" valueType="num">
                                      <p:cBhvr>
                                        <p:cTn id="71" dur="indefinite"/>
                                        <p:tgtEl>
                                          <p:spTgt spid="8"/>
                                        </p:tgtEl>
                                        <p:attrNameLst>
                                          <p:attrName>ppt_w</p:attrName>
                                        </p:attrNameLst>
                                      </p:cBhvr>
                                      <p:tavLst>
                                        <p:tav tm="0">
                                          <p:val>
                                            <p:strVal val="ppt_w"/>
                                          </p:val>
                                        </p:tav>
                                        <p:tav tm="100000">
                                          <p:val>
                                            <p:strVal val="#ppt_w"/>
                                          </p:val>
                                        </p:tav>
                                      </p:tavLst>
                                    </p:anim>
                                    <p:anim calcmode="lin" valueType="num">
                                      <p:cBhvr>
                                        <p:cTn id="72" dur="indefinite"/>
                                        <p:tgtEl>
                                          <p:spTgt spid="8"/>
                                        </p:tgtEl>
                                        <p:attrNameLst>
                                          <p:attrName>ppt_h</p:attrName>
                                        </p:attrNameLst>
                                      </p:cBhvr>
                                      <p:tavLst>
                                        <p:tav tm="0">
                                          <p:val>
                                            <p:strVal val="ppt_h"/>
                                          </p:val>
                                        </p:tav>
                                        <p:tav tm="100000">
                                          <p:val>
                                            <p:strVal val="#ppt_h"/>
                                          </p:val>
                                        </p:tav>
                                      </p:tavLst>
                                    </p:anim>
                                  </p:childTnLst>
                                </p:cTn>
                              </p:par>
                              <p:par>
                                <p:cTn id="73" presetID="35" presetClass="path" presetSubtype="0" accel="50000" decel="50000" fill="hold" grpId="1" nodeType="withEffect">
                                  <p:stCondLst>
                                    <p:cond delay="0"/>
                                  </p:stCondLst>
                                  <p:childTnLst>
                                    <p:anim calcmode="lin" valueType="num">
                                      <p:cBhvr>
                                        <p:cTn id="74" dur="indefinite"/>
                                        <p:tgtEl>
                                          <p:spTgt spid="10"/>
                                        </p:tgtEl>
                                        <p:attrNameLst>
                                          <p:attrName>ppt_x</p:attrName>
                                        </p:attrNameLst>
                                      </p:cBhvr>
                                      <p:tavLst>
                                        <p:tav tm="0">
                                          <p:val>
                                            <p:strVal val="ppt_x"/>
                                          </p:val>
                                        </p:tav>
                                        <p:tav tm="100000">
                                          <p:val>
                                            <p:strVal val="#ppt_x+0"/>
                                          </p:val>
                                        </p:tav>
                                      </p:tavLst>
                                    </p:anim>
                                    <p:anim calcmode="lin" valueType="num">
                                      <p:cBhvr>
                                        <p:cTn id="75" dur="indefinite"/>
                                        <p:tgtEl>
                                          <p:spTgt spid="10"/>
                                        </p:tgtEl>
                                        <p:attrNameLst>
                                          <p:attrName>ppt_y</p:attrName>
                                        </p:attrNameLst>
                                      </p:cBhvr>
                                      <p:tavLst>
                                        <p:tav tm="0">
                                          <p:val>
                                            <p:strVal val="ppt_y"/>
                                          </p:val>
                                        </p:tav>
                                        <p:tav tm="100000">
                                          <p:val>
                                            <p:strVal val="#ppt_y+0"/>
                                          </p:val>
                                        </p:tav>
                                      </p:tavLst>
                                    </p:anim>
                                    <p:anim calcmode="lin" valueType="num">
                                      <p:cBhvr>
                                        <p:cTn id="76" dur="indefinite"/>
                                        <p:tgtEl>
                                          <p:spTgt spid="10"/>
                                        </p:tgtEl>
                                        <p:attrNameLst>
                                          <p:attrName>ppt_w</p:attrName>
                                        </p:attrNameLst>
                                      </p:cBhvr>
                                      <p:tavLst>
                                        <p:tav tm="0">
                                          <p:val>
                                            <p:strVal val="ppt_w"/>
                                          </p:val>
                                        </p:tav>
                                        <p:tav tm="100000">
                                          <p:val>
                                            <p:strVal val="#ppt_w"/>
                                          </p:val>
                                        </p:tav>
                                      </p:tavLst>
                                    </p:anim>
                                    <p:anim calcmode="lin" valueType="num">
                                      <p:cBhvr>
                                        <p:cTn id="77" dur="indefinite"/>
                                        <p:tgtEl>
                                          <p:spTgt spid="10"/>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288" fill="hold" grpId="0" nodeType="clickEffect">
                                  <p:stCondLst>
                                    <p:cond delay="0"/>
                                  </p:stCondLst>
                                  <p:childTnLst>
                                    <p:set>
                                      <p:cBhvr>
                                        <p:cTn id="81" dur="500" fill="hold">
                                          <p:stCondLst>
                                            <p:cond delay="0"/>
                                          </p:stCondLst>
                                        </p:cTn>
                                        <p:tgtEl>
                                          <p:spTgt spid="15"/>
                                        </p:tgtEl>
                                        <p:attrNameLst>
                                          <p:attrName>style.visibility</p:attrName>
                                        </p:attrNameLst>
                                      </p:cBhvr>
                                      <p:to>
                                        <p:strVal val="visible"/>
                                      </p:to>
                                    </p:set>
                                    <p:anim calcmode="lin" valueType="num">
                                      <p:cBhvr>
                                        <p:cTn id="82" dur="500" fill="hold"/>
                                        <p:tgtEl>
                                          <p:spTgt spid="15"/>
                                        </p:tgtEl>
                                        <p:attrNameLst>
                                          <p:attrName>ppt_w</p:attrName>
                                        </p:attrNameLst>
                                      </p:cBhvr>
                                      <p:tavLst>
                                        <p:tav tm="0">
                                          <p:val>
                                            <p:strVal val="4/3*#ppt_w"/>
                                          </p:val>
                                        </p:tav>
                                        <p:tav tm="100000">
                                          <p:val>
                                            <p:strVal val="#ppt_w"/>
                                          </p:val>
                                        </p:tav>
                                      </p:tavLst>
                                    </p:anim>
                                    <p:anim calcmode="lin" valueType="num">
                                      <p:cBhvr>
                                        <p:cTn id="83" dur="500" fill="hold"/>
                                        <p:tgtEl>
                                          <p:spTgt spid="15"/>
                                        </p:tgtEl>
                                        <p:attrNameLst>
                                          <p:attrName>ppt_h</p:attrName>
                                        </p:attrNameLst>
                                      </p:cBhvr>
                                      <p:tavLst>
                                        <p:tav tm="0">
                                          <p:val>
                                            <p:strVal val="4/3*#ppt_h"/>
                                          </p:val>
                                        </p:tav>
                                        <p:tav tm="100000">
                                          <p:val>
                                            <p:strVal val="#ppt_h"/>
                                          </p:val>
                                        </p:tav>
                                      </p:tavLst>
                                    </p:anim>
                                    <p:anim calcmode="lin" valueType="num">
                                      <p:cBhvr>
                                        <p:cTn id="84" dur="indefinite"/>
                                        <p:tgtEl>
                                          <p:spTgt spid="15"/>
                                        </p:tgtEl>
                                        <p:attrNameLst>
                                          <p:attrName>ppt_x</p:attrName>
                                        </p:attrNameLst>
                                      </p:cBhvr>
                                      <p:tavLst>
                                        <p:tav tm="0">
                                          <p:val>
                                            <p:strVal val="#ppt_x+0.28651878"/>
                                          </p:val>
                                        </p:tav>
                                        <p:tav tm="100000">
                                          <p:val>
                                            <p:strVal val="#ppt_x+0.28651878"/>
                                          </p:val>
                                        </p:tav>
                                      </p:tavLst>
                                    </p:anim>
                                    <p:anim calcmode="lin" valueType="num">
                                      <p:cBhvr>
                                        <p:cTn id="85" dur="indefinite"/>
                                        <p:tgtEl>
                                          <p:spTgt spid="15"/>
                                        </p:tgtEl>
                                        <p:attrNameLst>
                                          <p:attrName>ppt_y</p:attrName>
                                        </p:attrNameLst>
                                      </p:cBhvr>
                                      <p:tavLst>
                                        <p:tav tm="0">
                                          <p:val>
                                            <p:strVal val="#ppt_y+0"/>
                                          </p:val>
                                        </p:tav>
                                        <p:tav tm="100000">
                                          <p:val>
                                            <p:strVal val="#ppt_y+0"/>
                                          </p:val>
                                        </p:tav>
                                      </p:tavLst>
                                    </p:anim>
                                  </p:childTnLst>
                                </p:cTn>
                              </p:par>
                              <p:par>
                                <p:cTn id="86" presetID="35" presetClass="path" presetSubtype="0" accel="50000" decel="50000" fill="hold" grpId="1" nodeType="withEffect">
                                  <p:stCondLst>
                                    <p:cond delay="0"/>
                                  </p:stCondLst>
                                  <p:childTnLst>
                                    <p:anim calcmode="lin" valueType="num">
                                      <p:cBhvr>
                                        <p:cTn id="87" dur="indefinite"/>
                                        <p:tgtEl>
                                          <p:spTgt spid="15"/>
                                        </p:tgtEl>
                                        <p:attrNameLst>
                                          <p:attrName>ppt_x</p:attrName>
                                        </p:attrNameLst>
                                      </p:cBhvr>
                                      <p:tavLst>
                                        <p:tav tm="0">
                                          <p:val>
                                            <p:strVal val="ppt_x"/>
                                          </p:val>
                                        </p:tav>
                                        <p:tav tm="100000">
                                          <p:val>
                                            <p:strVal val="#ppt_x+0"/>
                                          </p:val>
                                        </p:tav>
                                      </p:tavLst>
                                    </p:anim>
                                    <p:anim calcmode="lin" valueType="num">
                                      <p:cBhvr>
                                        <p:cTn id="88" dur="indefinite"/>
                                        <p:tgtEl>
                                          <p:spTgt spid="15"/>
                                        </p:tgtEl>
                                        <p:attrNameLst>
                                          <p:attrName>ppt_y</p:attrName>
                                        </p:attrNameLst>
                                      </p:cBhvr>
                                      <p:tavLst>
                                        <p:tav tm="0">
                                          <p:val>
                                            <p:strVal val="ppt_y"/>
                                          </p:val>
                                        </p:tav>
                                        <p:tav tm="100000">
                                          <p:val>
                                            <p:strVal val="#ppt_y+0"/>
                                          </p:val>
                                        </p:tav>
                                      </p:tavLst>
                                    </p:anim>
                                    <p:anim calcmode="lin" valueType="num">
                                      <p:cBhvr>
                                        <p:cTn id="89" dur="indefinite"/>
                                        <p:tgtEl>
                                          <p:spTgt spid="15"/>
                                        </p:tgtEl>
                                        <p:attrNameLst>
                                          <p:attrName>ppt_w</p:attrName>
                                        </p:attrNameLst>
                                      </p:cBhvr>
                                      <p:tavLst>
                                        <p:tav tm="0">
                                          <p:val>
                                            <p:strVal val="ppt_w"/>
                                          </p:val>
                                        </p:tav>
                                        <p:tav tm="100000">
                                          <p:val>
                                            <p:strVal val="#ppt_w"/>
                                          </p:val>
                                        </p:tav>
                                      </p:tavLst>
                                    </p:anim>
                                    <p:anim calcmode="lin" valueType="num">
                                      <p:cBhvr>
                                        <p:cTn id="90" dur="indefinite"/>
                                        <p:tgtEl>
                                          <p:spTgt spid="15"/>
                                        </p:tgtEl>
                                        <p:attrNameLst>
                                          <p:attrName>ppt_h</p:attrName>
                                        </p:attrNameLst>
                                      </p:cBhvr>
                                      <p:tavLst>
                                        <p:tav tm="0">
                                          <p:val>
                                            <p:strVal val="ppt_h"/>
                                          </p:val>
                                        </p:tav>
                                        <p:tav tm="100000">
                                          <p:val>
                                            <p:strVal val="#ppt_h"/>
                                          </p:val>
                                        </p:tav>
                                      </p:tavLst>
                                    </p:anim>
                                  </p:childTnLst>
                                </p:cTn>
                              </p:par>
                              <p:par>
                                <p:cTn id="91" presetID="23" presetClass="entr" presetSubtype="288" fill="hold" grpId="0" nodeType="withEffect">
                                  <p:stCondLst>
                                    <p:cond delay="0"/>
                                  </p:stCondLst>
                                  <p:childTnLst>
                                    <p:set>
                                      <p:cBhvr>
                                        <p:cTn id="92" dur="500"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strVal val="4/3*#ppt_w"/>
                                          </p:val>
                                        </p:tav>
                                        <p:tav tm="100000">
                                          <p:val>
                                            <p:strVal val="#ppt_w"/>
                                          </p:val>
                                        </p:tav>
                                      </p:tavLst>
                                    </p:anim>
                                    <p:anim calcmode="lin" valueType="num">
                                      <p:cBhvr>
                                        <p:cTn id="94" dur="500" fill="hold"/>
                                        <p:tgtEl>
                                          <p:spTgt spid="16"/>
                                        </p:tgtEl>
                                        <p:attrNameLst>
                                          <p:attrName>ppt_h</p:attrName>
                                        </p:attrNameLst>
                                      </p:cBhvr>
                                      <p:tavLst>
                                        <p:tav tm="0">
                                          <p:val>
                                            <p:strVal val="4/3*#ppt_h"/>
                                          </p:val>
                                        </p:tav>
                                        <p:tav tm="100000">
                                          <p:val>
                                            <p:strVal val="#ppt_h"/>
                                          </p:val>
                                        </p:tav>
                                      </p:tavLst>
                                    </p:anim>
                                    <p:anim calcmode="lin" valueType="num">
                                      <p:cBhvr>
                                        <p:cTn id="95" dur="indefinite"/>
                                        <p:tgtEl>
                                          <p:spTgt spid="16"/>
                                        </p:tgtEl>
                                        <p:attrNameLst>
                                          <p:attrName>ppt_x</p:attrName>
                                        </p:attrNameLst>
                                      </p:cBhvr>
                                      <p:tavLst>
                                        <p:tav tm="0">
                                          <p:val>
                                            <p:strVal val="#ppt_x+0.28651878"/>
                                          </p:val>
                                        </p:tav>
                                        <p:tav tm="100000">
                                          <p:val>
                                            <p:strVal val="#ppt_x+0.28651878"/>
                                          </p:val>
                                        </p:tav>
                                      </p:tavLst>
                                    </p:anim>
                                    <p:anim calcmode="lin" valueType="num">
                                      <p:cBhvr>
                                        <p:cTn id="96" dur="indefinite"/>
                                        <p:tgtEl>
                                          <p:spTgt spid="16"/>
                                        </p:tgtEl>
                                        <p:attrNameLst>
                                          <p:attrName>ppt_y</p:attrName>
                                        </p:attrNameLst>
                                      </p:cBhvr>
                                      <p:tavLst>
                                        <p:tav tm="0">
                                          <p:val>
                                            <p:strVal val="#ppt_y+0"/>
                                          </p:val>
                                        </p:tav>
                                        <p:tav tm="100000">
                                          <p:val>
                                            <p:strVal val="#ppt_y+0"/>
                                          </p:val>
                                        </p:tav>
                                      </p:tavLst>
                                    </p:anim>
                                  </p:childTnLst>
                                </p:cTn>
                              </p:par>
                              <p:par>
                                <p:cTn id="97" presetID="35" presetClass="path" presetSubtype="0" accel="50000" decel="50000" fill="hold" grpId="1" nodeType="withEffect">
                                  <p:stCondLst>
                                    <p:cond delay="0"/>
                                  </p:stCondLst>
                                  <p:childTnLst>
                                    <p:anim calcmode="lin" valueType="num">
                                      <p:cBhvr>
                                        <p:cTn id="98" dur="indefinite"/>
                                        <p:tgtEl>
                                          <p:spTgt spid="16"/>
                                        </p:tgtEl>
                                        <p:attrNameLst>
                                          <p:attrName>ppt_x</p:attrName>
                                        </p:attrNameLst>
                                      </p:cBhvr>
                                      <p:tavLst>
                                        <p:tav tm="0">
                                          <p:val>
                                            <p:strVal val="ppt_x"/>
                                          </p:val>
                                        </p:tav>
                                        <p:tav tm="100000">
                                          <p:val>
                                            <p:strVal val="#ppt_x+0"/>
                                          </p:val>
                                        </p:tav>
                                      </p:tavLst>
                                    </p:anim>
                                    <p:anim calcmode="lin" valueType="num">
                                      <p:cBhvr>
                                        <p:cTn id="99" dur="indefinite"/>
                                        <p:tgtEl>
                                          <p:spTgt spid="16"/>
                                        </p:tgtEl>
                                        <p:attrNameLst>
                                          <p:attrName>ppt_y</p:attrName>
                                        </p:attrNameLst>
                                      </p:cBhvr>
                                      <p:tavLst>
                                        <p:tav tm="0">
                                          <p:val>
                                            <p:strVal val="ppt_y"/>
                                          </p:val>
                                        </p:tav>
                                        <p:tav tm="100000">
                                          <p:val>
                                            <p:strVal val="#ppt_y+0"/>
                                          </p:val>
                                        </p:tav>
                                      </p:tavLst>
                                    </p:anim>
                                    <p:anim calcmode="lin" valueType="num">
                                      <p:cBhvr>
                                        <p:cTn id="100" dur="indefinite"/>
                                        <p:tgtEl>
                                          <p:spTgt spid="16"/>
                                        </p:tgtEl>
                                        <p:attrNameLst>
                                          <p:attrName>ppt_w</p:attrName>
                                        </p:attrNameLst>
                                      </p:cBhvr>
                                      <p:tavLst>
                                        <p:tav tm="0">
                                          <p:val>
                                            <p:strVal val="ppt_w"/>
                                          </p:val>
                                        </p:tav>
                                        <p:tav tm="100000">
                                          <p:val>
                                            <p:strVal val="#ppt_w"/>
                                          </p:val>
                                        </p:tav>
                                      </p:tavLst>
                                    </p:anim>
                                    <p:anim calcmode="lin" valueType="num">
                                      <p:cBhvr>
                                        <p:cTn id="101" dur="indefinite"/>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animBg="1"/>
      <p:bldP spid="7" grpId="0"/>
      <p:bldP spid="8" grpId="0"/>
      <p:bldP spid="10" grpId="0" animBg="1"/>
      <p:bldP spid="5" grpId="0"/>
      <p:bldP spid="6" grpId="0"/>
      <p:bldP spid="9" grpId="0" animBg="1"/>
      <p:bldP spid="7" grpId="1"/>
      <p:bldP spid="8" grpId="1"/>
      <p:bldP spid="10" grpId="1" animBg="1"/>
      <p:bldP spid="15" grpId="0"/>
      <p:bldP spid="15" grpId="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
          <p:cNvSpPr/>
          <p:nvPr>
            <p:custDataLst>
              <p:tags r:id="rId1"/>
            </p:custDataLst>
          </p:nvPr>
        </p:nvSpPr>
        <p:spPr>
          <a:xfrm>
            <a:off x="7046737" y="491093"/>
            <a:ext cx="5145263" cy="6425085"/>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3"/>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THREE</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4"/>
            </p:custDataLst>
          </p:nvPr>
        </p:nvSpPr>
        <p:spPr>
          <a:xfrm>
            <a:off x="1035299" y="2186646"/>
            <a:ext cx="6011438" cy="1702709"/>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算法</a:t>
            </a: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分析</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7" name="Text4"/>
          <p:cNvSpPr txBox="1"/>
          <p:nvPr>
            <p:custDataLst>
              <p:tags r:id="rId5"/>
            </p:custDataLst>
          </p:nvPr>
        </p:nvSpPr>
        <p:spPr>
          <a:xfrm>
            <a:off x="1035147" y="718120"/>
            <a:ext cx="1722527" cy="1468525"/>
          </a:xfrm>
          <a:prstGeom prst="rect">
            <a:avLst/>
          </a:prstGeom>
          <a:noFill/>
        </p:spPr>
        <p:txBody>
          <a:bodyPr wrap="square" rtlCol="0" anchor="ctr">
            <a:normAutofit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03</a:t>
            </a:r>
            <a:endParaRPr lang="en-US" altLang="zh-CN" sz="8800" b="1" dirty="0">
              <a:solidFill>
                <a:schemeClr val="tx2"/>
              </a:solidFill>
              <a:latin typeface="微软雅黑" panose="020B0503020204020204" charset="-122"/>
              <a:ea typeface="微软雅黑" panose="020B050302020402020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5"/>
                                        </p:tgtEl>
                                        <p:attrNameLst>
                                          <p:attrName>style.visibility</p:attrName>
                                        </p:attrNameLst>
                                      </p:cBhvr>
                                      <p:to>
                                        <p:strVal val="visible"/>
                                      </p:to>
                                    </p:set>
                                    <p:anim calcmode="lin" valueType="num">
                                      <p:cBhvr>
                                        <p:cTn id="7" dur="400" accel="50000">
                                          <p:stCondLst>
                                            <p:cond delay="0"/>
                                          </p:stCondLst>
                                        </p:cTn>
                                        <p:tgtEl>
                                          <p:spTgt spid="15"/>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5"/>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5"/>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5"/>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4/3*#ppt_w"/>
                                          </p:val>
                                        </p:tav>
                                        <p:tav tm="100000">
                                          <p:val>
                                            <p:strVal val="#ppt_w"/>
                                          </p:val>
                                        </p:tav>
                                      </p:tavLst>
                                    </p:anim>
                                    <p:anim calcmode="lin" valueType="num">
                                      <p:cBhvr>
                                        <p:cTn id="18" dur="500" fill="hold"/>
                                        <p:tgtEl>
                                          <p:spTgt spid="6"/>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4/3*#ppt_w"/>
                                          </p:val>
                                        </p:tav>
                                        <p:tav tm="100000">
                                          <p:val>
                                            <p:strVal val="#ppt_w"/>
                                          </p:val>
                                        </p:tav>
                                      </p:tavLst>
                                    </p:anim>
                                    <p:anim calcmode="lin" valueType="num">
                                      <p:cBhvr>
                                        <p:cTn id="22" dur="500" fill="hold"/>
                                        <p:tgtEl>
                                          <p:spTgt spid="7"/>
                                        </p:tgtEl>
                                        <p:attrNameLst>
                                          <p:attrName>ppt_h</p:attrName>
                                        </p:attrNameLst>
                                      </p:cBhvr>
                                      <p:tavLst>
                                        <p:tav tm="0">
                                          <p:val>
                                            <p:strVal val="4/3*#ppt_h"/>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6"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7" dur="500">
                                          <p:stCondLst>
                                            <p:cond delay="0"/>
                                          </p:stCondLst>
                                        </p:cTn>
                                        <p:tgtEl>
                                          <p:spTgt spid="14"/>
                                        </p:tgtEl>
                                        <p:attrNameLst>
                                          <p:attrName>style.opacity</p:attrName>
                                        </p:attrNameLst>
                                      </p:cBhvr>
                                      <p:tavLst>
                                        <p:tav tm="0">
                                          <p:val>
                                            <p:fltVal val="0"/>
                                          </p:val>
                                        </p:tav>
                                        <p:tav tm="100000">
                                          <p:val>
                                            <p:fltVal val="1"/>
                                          </p:val>
                                        </p:tav>
                                      </p:tavLst>
                                    </p:anim>
                                  </p:childTnLst>
                                </p:cTn>
                              </p:par>
                              <p:par>
                                <p:cTn id="28" presetID="0" presetClass="entr" presetSubtype="0" fill="hold" nodeType="withEffect">
                                  <p:stCondLst>
                                    <p:cond delay="12"/>
                                  </p:stCondLst>
                                  <p:childTnLst>
                                    <p:set>
                                      <p:cBhvr>
                                        <p:cTn id="29" dur="200" fill="hold">
                                          <p:stCondLst>
                                            <p:cond delay="0"/>
                                          </p:stCondLst>
                                        </p:cTn>
                                        <p:tgtEl>
                                          <p:spTgt spid="8"/>
                                        </p:tgtEl>
                                        <p:attrNameLst>
                                          <p:attrName>style.visibility</p:attrName>
                                        </p:attrNameLst>
                                      </p:cBhvr>
                                      <p:to>
                                        <p:strVal val="visible"/>
                                      </p:to>
                                    </p:set>
                                    <p:animMotion path="M 0.0006170432 2.0660467 L 0 0 E">
                                      <p:cBhvr>
                                        <p:cTn id="30" dur="200"/>
                                        <p:tgtEl>
                                          <p:spTgt spid="8"/>
                                        </p:tgtEl>
                                      </p:cBhvr>
                                    </p:animMotion>
                                  </p:childTnLst>
                                </p:cTn>
                              </p:par>
                              <p:par>
                                <p:cTn id="31" presetID="0" presetClass="entr" presetSubtype="0" fill="hold" nodeType="withEffect">
                                  <p:stCondLst>
                                    <p:cond delay="7"/>
                                  </p:stCondLst>
                                  <p:childTnLst>
                                    <p:set>
                                      <p:cBhvr>
                                        <p:cTn id="32" dur="200" fill="hold">
                                          <p:stCondLst>
                                            <p:cond delay="0"/>
                                          </p:stCondLst>
                                        </p:cTn>
                                        <p:tgtEl>
                                          <p:spTgt spid="9"/>
                                        </p:tgtEl>
                                        <p:attrNameLst>
                                          <p:attrName>style.visibility</p:attrName>
                                        </p:attrNameLst>
                                      </p:cBhvr>
                                      <p:to>
                                        <p:strVal val="visible"/>
                                      </p:to>
                                    </p:set>
                                    <p:animMotion path="M 0.00060691836 2.034945 L 0 0 E">
                                      <p:cBhvr>
                                        <p:cTn id="33" dur="200"/>
                                        <p:tgtEl>
                                          <p:spTgt spid="9"/>
                                        </p:tgtEl>
                                      </p:cBhvr>
                                    </p:animMotion>
                                  </p:childTnLst>
                                </p:cTn>
                              </p:par>
                              <p:par>
                                <p:cTn id="34" presetID="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12"/>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6" grpId="0" animBg="1"/>
      <p:bldP spid="7" grpId="0" animBg="1"/>
      <p:bldP spid="14" grpId="0" animBg="1"/>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p:cNvSpPr/>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4" name="任意多边形: 形状 23"/>
          <p:cNvSpPr/>
          <p:nvPr/>
        </p:nvSpPr>
        <p:spPr>
          <a:xfrm>
            <a:off x="6181272" y="-635652"/>
            <a:ext cx="6711043" cy="6546026"/>
          </a:xfrm>
          <a:custGeom>
            <a:avLst/>
            <a:gdLst>
              <a:gd name="connsiteX0" fmla="*/ 476059 w 6415314"/>
              <a:gd name="connsiteY0" fmla="*/ 0 h 6257569"/>
              <a:gd name="connsiteX1" fmla="*/ 6415314 w 6415314"/>
              <a:gd name="connsiteY1" fmla="*/ 0 h 6257569"/>
              <a:gd name="connsiteX2" fmla="*/ 6415314 w 6415314"/>
              <a:gd name="connsiteY2" fmla="*/ 5699062 h 6257569"/>
              <a:gd name="connsiteX3" fmla="*/ 6346075 w 6415314"/>
              <a:gd name="connsiteY3" fmla="*/ 5738873 h 6257569"/>
              <a:gd name="connsiteX4" fmla="*/ 4297589 w 6415314"/>
              <a:gd name="connsiteY4" fmla="*/ 6257569 h 6257569"/>
              <a:gd name="connsiteX5" fmla="*/ 0 w 6415314"/>
              <a:gd name="connsiteY5" fmla="*/ 1959979 h 6257569"/>
              <a:gd name="connsiteX6" fmla="*/ 337725 w 6415314"/>
              <a:gd name="connsiteY6" fmla="*/ 287163 h 625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314" h="6257569">
                <a:moveTo>
                  <a:pt x="476059" y="0"/>
                </a:moveTo>
                <a:lnTo>
                  <a:pt x="6415314" y="0"/>
                </a:lnTo>
                <a:lnTo>
                  <a:pt x="6415314" y="5699062"/>
                </a:lnTo>
                <a:lnTo>
                  <a:pt x="6346075" y="5738873"/>
                </a:lnTo>
                <a:cubicBezTo>
                  <a:pt x="5737136" y="6069669"/>
                  <a:pt x="5039306" y="6257569"/>
                  <a:pt x="4297589" y="6257569"/>
                </a:cubicBezTo>
                <a:cubicBezTo>
                  <a:pt x="1924096" y="6257569"/>
                  <a:pt x="0" y="4333472"/>
                  <a:pt x="0" y="1959979"/>
                </a:cubicBezTo>
                <a:cubicBezTo>
                  <a:pt x="0" y="1366606"/>
                  <a:pt x="120256" y="801320"/>
                  <a:pt x="337725" y="287163"/>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3" name="矩形 22"/>
          <p:cNvSpPr/>
          <p:nvPr/>
        </p:nvSpPr>
        <p:spPr>
          <a:xfrm>
            <a:off x="-1" y="-1"/>
            <a:ext cx="12192001" cy="6858001"/>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2" y="-2"/>
            <a:ext cx="12192001" cy="6858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p:nvPr/>
        </p:nvCxnSpPr>
        <p:spPr>
          <a:xfrm>
            <a:off x="11808936" y="3774440"/>
            <a:ext cx="4445" cy="1190625"/>
          </a:xfrm>
          <a:prstGeom prst="line">
            <a:avLst/>
          </a:prstGeom>
          <a:ln w="3175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1599988" y="249019"/>
            <a:ext cx="213393" cy="781495"/>
            <a:chOff x="11544718" y="249019"/>
            <a:chExt cx="268663" cy="983908"/>
          </a:xfrm>
          <a:solidFill>
            <a:schemeClr val="accent1"/>
          </a:solidFill>
        </p:grpSpPr>
        <p:sp>
          <p:nvSpPr>
            <p:cNvPr id="5" name="椭圆 4"/>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1544718"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1709024"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544718"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1709024"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6" name="矩形: 圆角 135"/>
          <p:cNvSpPr/>
          <p:nvPr>
            <p:custDataLst>
              <p:tags r:id="rId1"/>
            </p:custDataLst>
          </p:nvPr>
        </p:nvSpPr>
        <p:spPr>
          <a:xfrm>
            <a:off x="611111" y="1379247"/>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charset="-122"/>
              <a:ea typeface="微软雅黑" panose="020B0503020204020204"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grpSp>
      <p:sp>
        <p:nvSpPr>
          <p:cNvPr id="8" name="Text1"/>
          <p:cNvSpPr txBox="1"/>
          <p:nvPr>
            <p:custDataLst>
              <p:tags r:id="rId3"/>
            </p:custDataLst>
          </p:nvPr>
        </p:nvSpPr>
        <p:spPr>
          <a:xfrm>
            <a:off x="273975" y="227596"/>
            <a:ext cx="11669372" cy="720348"/>
          </a:xfrm>
          <a:prstGeom prst="rect">
            <a:avLst/>
          </a:prstGeom>
          <a:noFill/>
        </p:spPr>
        <p:txBody>
          <a:bodyPr wrap="square" rtlCol="0" anchor="ctr"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算法分析</a:t>
            </a:r>
            <a:endPar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fontScale="65000"/>
          </a:bodyPr>
          <a:lstStyle/>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ea"/>
                <a:sym typeface="思源黑体 CN" panose="020B0500000000000000" pitchFamily="34" charset="-122"/>
              </a:rPr>
              <a:t>复杂度分析：</a:t>
            </a:r>
            <a:endParaRPr kumimoji="0" lang="zh-CN" altLang="en-US"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1. 添加火车班次（addTrainTicket）：该操作的时间复杂度为 O(1)，因为它只是在 ArrayList 中添加一个元素。</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2. 查询余票数量（getRemainingCount）：该操作的时间复杂度为 O(n)，因为需要遍历火车班次列表进行查找。</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3. 购票（buyTicket）：该操作的时间复杂度为 O(n)，因为需要遍历火车班次列表进行查找，并可能将用户加入候补队列。</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4. 退票（refundTicket）：该操作的时间复杂度为 O(n)，因为需要遍历订单列表进行查找，并更新火车班次的余票数量。</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5. 显示火车班次信息（showTrainInfo）：该操作的时间复杂度为 O(n)，因为需要遍历火车班次列表并输出信息。</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6. 显示订单信息（showOrderInfo）：该操作的时间复杂度为 O(n)，因为需要遍历订单列表并输出信息。</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7. 查询订单状态（queryOrderStatus）：该操作的时间复杂度为 O(n)，因为需要遍历订单列表进行查找。</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8. 查询火车班次的发车和到站时间（queryTrainTime）：该操作的时间复杂度为 O(n)，因为需要遍历火车班次列表进行查找。</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9. 查询候补队列（showWaitList）：该操作的时间复杂度为 O(n)，因为需要遍历候补队列并输出信息。</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ea"/>
                <a:sym typeface="思源黑体 CN" panose="020B0500000000000000" pitchFamily="34" charset="-122"/>
              </a:rPr>
              <a:t>结果分析：</a:t>
            </a:r>
            <a:endParaRPr kumimoji="0" lang="zh-CN" altLang="en-US" i="0" u="none" strike="noStrike" kern="1200" cap="none" spc="0" normalizeH="0" baseline="0" noProof="0" dirty="0">
              <a:ln/>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300"/>
              </a:spcBef>
              <a:spcAft>
                <a:spcPts val="30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整体来说，该火车票务系统的核心操作的时间复杂度都较小，适用于中小规模的火车票务管理。同时，对于较大规模的数据，</a:t>
            </a: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需要考虑对数据结构和算法进行优化，以提高查询和操作效率。</a:t>
            </a:r>
            <a:endPar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Click="0">
        <p14:pan dir="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4/3*#ppt_w"/>
                                          </p:val>
                                        </p:tav>
                                        <p:tav tm="100000">
                                          <p:val>
                                            <p:strVal val="#ppt_w"/>
                                          </p:val>
                                        </p:tav>
                                      </p:tavLst>
                                    </p:anim>
                                    <p:anim calcmode="lin" valueType="num">
                                      <p:cBhvr>
                                        <p:cTn id="8" dur="500" fill="hold"/>
                                        <p:tgtEl>
                                          <p:spTgt spid="2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strVal val="4/3*#ppt_w"/>
                                          </p:val>
                                        </p:tav>
                                        <p:tav tm="100000">
                                          <p:val>
                                            <p:strVal val="#ppt_w"/>
                                          </p:val>
                                        </p:tav>
                                      </p:tavLst>
                                    </p:anim>
                                    <p:anim calcmode="lin" valueType="num">
                                      <p:cBhvr>
                                        <p:cTn id="12" dur="500" fill="hold"/>
                                        <p:tgtEl>
                                          <p:spTgt spid="2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strVal val="4/3*#ppt_w"/>
                                          </p:val>
                                        </p:tav>
                                        <p:tav tm="100000">
                                          <p:val>
                                            <p:strVal val="#ppt_w"/>
                                          </p:val>
                                        </p:tav>
                                      </p:tavLst>
                                    </p:anim>
                                    <p:anim calcmode="lin" valueType="num">
                                      <p:cBhvr>
                                        <p:cTn id="16" dur="500" fill="hold"/>
                                        <p:tgtEl>
                                          <p:spTgt spid="22"/>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 calcmode="lin" valueType="num">
                                      <p:cBhvr>
                                        <p:cTn id="19" dur="500" fill="hold"/>
                                        <p:tgtEl>
                                          <p:spTgt spid="136"/>
                                        </p:tgtEl>
                                        <p:attrNameLst>
                                          <p:attrName>ppt_w</p:attrName>
                                        </p:attrNameLst>
                                      </p:cBhvr>
                                      <p:tavLst>
                                        <p:tav tm="0">
                                          <p:val>
                                            <p:strVal val="4/3*#ppt_w"/>
                                          </p:val>
                                        </p:tav>
                                        <p:tav tm="100000">
                                          <p:val>
                                            <p:strVal val="#ppt_w"/>
                                          </p:val>
                                        </p:tav>
                                      </p:tavLst>
                                    </p:anim>
                                    <p:anim calcmode="lin" valueType="num">
                                      <p:cBhvr>
                                        <p:cTn id="20" dur="500" fill="hold"/>
                                        <p:tgtEl>
                                          <p:spTgt spid="136"/>
                                        </p:tgtEl>
                                        <p:attrNameLst>
                                          <p:attrName>ppt_h</p:attrName>
                                        </p:attrNameLst>
                                      </p:cBhvr>
                                      <p:tavLst>
                                        <p:tav tm="0">
                                          <p:val>
                                            <p:strVal val="4/3*#ppt_h"/>
                                          </p:val>
                                        </p:tav>
                                        <p:tav tm="100000">
                                          <p:val>
                                            <p:strVal val="#ppt_h"/>
                                          </p:val>
                                        </p:tav>
                                      </p:tavLst>
                                    </p:anim>
                                  </p:childTnLst>
                                </p:cTn>
                              </p:par>
                              <p:par>
                                <p:cTn id="21" presetID="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p:stCondLst>
                                            <p:cond delay="0"/>
                                          </p:stCondLst>
                                        </p:cTn>
                                        <p:tgtEl>
                                          <p:spTgt spid="2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4" dur="500">
                                          <p:stCondLst>
                                            <p:cond delay="0"/>
                                          </p:stCondLst>
                                        </p:cTn>
                                        <p:tgtEl>
                                          <p:spTgt spid="2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5" dur="500">
                                          <p:stCondLst>
                                            <p:cond delay="0"/>
                                          </p:stCondLst>
                                        </p:cTn>
                                        <p:tgtEl>
                                          <p:spTgt spid="25"/>
                                        </p:tgtEl>
                                        <p:attrNameLst>
                                          <p:attrName>style.opacity</p:attrName>
                                        </p:attrNameLst>
                                      </p:cBhvr>
                                      <p:tavLst>
                                        <p:tav tm="0">
                                          <p:val>
                                            <p:fltVal val="0"/>
                                          </p:val>
                                        </p:tav>
                                        <p:tav tm="100000">
                                          <p:val>
                                            <p:fltVal val="1"/>
                                          </p:val>
                                        </p:tav>
                                      </p:tavLst>
                                    </p:anim>
                                  </p:childTnLst>
                                </p:cTn>
                              </p:par>
                              <p:par>
                                <p:cTn id="26" presetID="0" presetClass="entr" presetSubtype="0" fill="hold" nodeType="withEffect">
                                  <p:stCondLst>
                                    <p:cond delay="73"/>
                                  </p:stCondLst>
                                  <p:childTnLst>
                                    <p:set>
                                      <p:cBhvr>
                                        <p:cTn id="27" dur="200" fill="hold">
                                          <p:stCondLst>
                                            <p:cond delay="0"/>
                                          </p:stCondLst>
                                        </p:cTn>
                                        <p:tgtEl>
                                          <p:spTgt spid="21"/>
                                        </p:tgtEl>
                                        <p:attrNameLst>
                                          <p:attrName>style.visibility</p:attrName>
                                        </p:attrNameLst>
                                      </p:cBhvr>
                                      <p:to>
                                        <p:strVal val="visible"/>
                                      </p:to>
                                    </p:set>
                                    <p:animMotion path="M -0.00384744 -1.8645713 L 0 0 E">
                                      <p:cBhvr>
                                        <p:cTn id="28" dur="200"/>
                                        <p:tgtEl>
                                          <p:spTgt spid="21"/>
                                        </p:tgtEl>
                                      </p:cBhvr>
                                    </p:animMotion>
                                  </p:childTnLst>
                                </p:cTn>
                              </p:par>
                              <p:par>
                                <p:cTn id="29" presetID="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3"/>
                                        </p:tgtEl>
                                        <p:attrNameLst>
                                          <p:attrName>style.opacity</p:attrName>
                                        </p:attrNameLst>
                                      </p:cBhvr>
                                      <p:tavLst>
                                        <p:tav tm="0">
                                          <p:val>
                                            <p:fltVal val="0"/>
                                          </p:val>
                                        </p:tav>
                                        <p:tav tm="100000">
                                          <p:val>
                                            <p:fltVal val="1"/>
                                          </p:val>
                                        </p:tav>
                                      </p:tavLst>
                                    </p:anim>
                                  </p:childTnLst>
                                </p:cTn>
                              </p:par>
                              <p:par>
                                <p:cTn id="34" presetID="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2"/>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iterate type="lt">
                                    <p:tmPct val="10000"/>
                                  </p:iterate>
                                  <p:childTnLst>
                                    <p:set>
                                      <p:cBhvr>
                                        <p:cTn id="40" dur="1000" fill="hold">
                                          <p:stCondLst>
                                            <p:cond delay="0"/>
                                          </p:stCondLst>
                                        </p:cTn>
                                        <p:tgtEl>
                                          <p:spTgt spid="8"/>
                                        </p:tgtEl>
                                        <p:attrNameLst>
                                          <p:attrName>style.visibility</p:attrName>
                                        </p:attrNameLst>
                                      </p:cBhvr>
                                      <p:to>
                                        <p:strVal val="visible"/>
                                      </p:to>
                                    </p:set>
                                    <p:anim calcmode="lin" valueType="num">
                                      <p:cBhvr>
                                        <p:cTn id="41" dur="1">
                                          <p:stCondLst>
                                            <p:cond delay="0"/>
                                          </p:stCondLst>
                                        </p:cTn>
                                        <p:tgtEl>
                                          <p:spTgt spid="8"/>
                                        </p:tgtEl>
                                        <p:attrNameLst>
                                          <p:attrName>ppt_x</p:attrName>
                                        </p:attrNameLst>
                                      </p:cBhvr>
                                      <p:tavLst>
                                        <p:tav tm="0">
                                          <p:val>
                                            <p:strVal val="#ppt_x"/>
                                          </p:val>
                                        </p:tav>
                                        <p:tav tm="100000">
                                          <p:val>
                                            <p:strVal val="#ppt_x+0.15*sin(rand(0-360)+0)+2"/>
                                          </p:val>
                                        </p:tav>
                                      </p:tavLst>
                                    </p:anim>
                                    <p:anim calcmode="lin" valueType="num">
                                      <p:cBhvr>
                                        <p:cTn id="42" dur="1">
                                          <p:stCondLst>
                                            <p:cond delay="0"/>
                                          </p:stCondLst>
                                        </p:cTn>
                                        <p:tgtEl>
                                          <p:spTgt spid="8"/>
                                        </p:tgtEl>
                                        <p:attrNameLst>
                                          <p:attrName>ppt_y</p:attrName>
                                        </p:attrNameLst>
                                      </p:cBhvr>
                                      <p:tavLst>
                                        <p:tav tm="0">
                                          <p:val>
                                            <p:strVal val="#ppt_y"/>
                                          </p:val>
                                        </p:tav>
                                        <p:tav tm="100000">
                                          <p:val>
                                            <p:strVal val="#ppt_y+0.15*sin(rand(0-360)+0)+2"/>
                                          </p:val>
                                        </p:tav>
                                      </p:tavLst>
                                    </p:anim>
                                    <p:anim calcmode="discrete" valueType="num">
                                      <p:cBhvr>
                                        <p:cTn id="43" dur="998">
                                          <p:stCondLst>
                                            <p:cond delay="2"/>
                                          </p:stCondLst>
                                        </p:cTn>
                                        <p:tgtEl>
                                          <p:spTgt spid="8"/>
                                        </p:tgtEl>
                                        <p:attrNameLst>
                                          <p:attrName>style.opacity</p:attrName>
                                        </p:attrNameLst>
                                      </p:cBhvr>
                                      <p:tavLst>
                                        <p:tav tm="0">
                                          <p:val>
                                            <p:fltVal val="0"/>
                                          </p:val>
                                        </p:tav>
                                        <p:tav tm="100000">
                                          <p:val>
                                            <p:fltVal val="1"/>
                                          </p:val>
                                        </p:tav>
                                      </p:tavLst>
                                    </p:anim>
                                    <p:animScale>
                                      <p:cBhvr>
                                        <p:cTn id="44" dur="998">
                                          <p:stCondLst>
                                            <p:cond delay="2"/>
                                          </p:stCondLst>
                                        </p:cTn>
                                        <p:tgtEl>
                                          <p:spTgt spid="8"/>
                                        </p:tgtEl>
                                      </p:cBhvr>
                                      <p:from x="500000" y="500000"/>
                                      <p:to x="100000" y="100000"/>
                                    </p:animScale>
                                    <p:anim calcmode="lin" valueType="num">
                                      <p:cBhvr>
                                        <p:cTn id="45" dur="714">
                                          <p:stCondLst>
                                            <p:cond delay="286"/>
                                          </p:stCondLst>
                                        </p:cTn>
                                        <p:tgtEl>
                                          <p:spTgt spid="8"/>
                                        </p:tgtEl>
                                        <p:attrNameLst>
                                          <p:attrName>ppt_y</p:attrName>
                                        </p:attrNameLst>
                                      </p:cBhvr>
                                      <p:tavLst>
                                        <p:tav tm="0">
                                          <p:val>
                                            <p:strVal val="ppt_y-2"/>
                                          </p:val>
                                        </p:tav>
                                        <p:tav tm="100000">
                                          <p:val>
                                            <p:strVal val="#ppt_y"/>
                                          </p:val>
                                        </p:tav>
                                      </p:tavLst>
                                    </p:anim>
                                    <p:anim calcmode="lin" valueType="num">
                                      <p:cBhvr>
                                        <p:cTn id="46" dur="714">
                                          <p:stCondLst>
                                            <p:cond delay="286"/>
                                          </p:stCondLst>
                                        </p:cTn>
                                        <p:tgtEl>
                                          <p:spTgt spid="8"/>
                                        </p:tgtEl>
                                        <p:attrNameLst>
                                          <p:attrName>ppt_x</p:attrName>
                                        </p:attrNameLst>
                                      </p:cBhvr>
                                      <p:tavLst>
                                        <p:tav tm="0">
                                          <p:val>
                                            <p:strVal val="ppt_x-2"/>
                                          </p:val>
                                        </p:tav>
                                        <p:tav tm="100000">
                                          <p:val>
                                            <p:strVal val="#ppt_x"/>
                                          </p:val>
                                        </p:tav>
                                      </p:tavLst>
                                    </p:anim>
                                  </p:childTnLst>
                                </p:cTn>
                              </p:par>
                              <p:par>
                                <p:cTn id="47" presetID="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0"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1" dur="500">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2" grpId="0" animBg="1"/>
      <p:bldP spid="136" grpId="0" animBg="1"/>
      <p:bldP spid="25"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
          <p:cNvSpPr/>
          <p:nvPr>
            <p:custDataLst>
              <p:tags r:id="rId1"/>
            </p:custDataLst>
          </p:nvPr>
        </p:nvSpPr>
        <p:spPr>
          <a:xfrm>
            <a:off x="7046737" y="491093"/>
            <a:ext cx="5145263" cy="6425085"/>
          </a:xfrm>
          <a:prstGeom prst="rect">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2800" y="0"/>
            <a:ext cx="4051300" cy="21866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6489700"/>
            <a:ext cx="12192000" cy="4264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1848" y="5740972"/>
            <a:ext cx="1910133" cy="3989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1"/>
          <p:cNvSpPr/>
          <p:nvPr/>
        </p:nvSpPr>
        <p:spPr>
          <a:xfrm rot="10798019" flipH="1">
            <a:off x="810579" y="2962277"/>
            <a:ext cx="0" cy="3953902"/>
          </a:xfrm>
          <a:prstGeom prst="line">
            <a:avLst/>
          </a:prstGeom>
          <a:ln w="9525" cap="rnd">
            <a:solidFill>
              <a:schemeClr val="accent1"/>
            </a:solidFill>
            <a:prstDash val="solid"/>
            <a:headEnd type="none" w="sm" len="sm"/>
            <a:tailEnd type="none" w="sm" len="sm"/>
          </a:ln>
        </p:spPr>
        <p:txBody>
          <a:bodyPr/>
          <a:lstStyle/>
          <a:p>
            <a:endParaRPr lang="zh-CN" altLang="en-US"/>
          </a:p>
        </p:txBody>
      </p:sp>
      <p:sp>
        <p:nvSpPr>
          <p:cNvPr id="9" name="AutoShape 11"/>
          <p:cNvSpPr/>
          <p:nvPr/>
        </p:nvSpPr>
        <p:spPr>
          <a:xfrm rot="10798019" flipH="1">
            <a:off x="11555300" y="524684"/>
            <a:ext cx="0" cy="3527313"/>
          </a:xfrm>
          <a:prstGeom prst="line">
            <a:avLst/>
          </a:prstGeom>
          <a:ln w="9525" cap="rnd">
            <a:solidFill>
              <a:schemeClr val="tx2"/>
            </a:solidFill>
            <a:prstDash val="solid"/>
            <a:headEnd type="none" w="sm" len="sm"/>
            <a:tailEnd type="none" w="sm" len="sm"/>
          </a:ln>
        </p:spPr>
        <p:txBody>
          <a:bodyPr/>
          <a:lstStyle/>
          <a:p>
            <a:endParaRPr lang="zh-CN" altLang="en-US"/>
          </a:p>
        </p:txBody>
      </p:sp>
      <p:sp>
        <p:nvSpPr>
          <p:cNvPr id="12" name="Text1"/>
          <p:cNvSpPr txBox="1"/>
          <p:nvPr>
            <p:custDataLst>
              <p:tags r:id="rId3"/>
            </p:custDataLst>
          </p:nvPr>
        </p:nvSpPr>
        <p:spPr>
          <a:xfrm>
            <a:off x="1091848" y="5740972"/>
            <a:ext cx="1910133" cy="398908"/>
          </a:xfrm>
          <a:prstGeom prst="rect">
            <a:avLst/>
          </a:prstGeom>
          <a:noFill/>
        </p:spPr>
        <p:txBody>
          <a:bodyPr wrap="square" rtlCol="0" anchor="ctr" anchorCtr="0">
            <a:normAutofit/>
          </a:bodyPr>
          <a:lstStyle/>
          <a:p>
            <a:r>
              <a:rPr lang="en-US" altLang="ko-KR" dirty="0">
                <a:solidFill>
                  <a:schemeClr val="tx2"/>
                </a:solidFill>
                <a:latin typeface="微软雅黑" panose="020B0503020204020204" charset="-122"/>
                <a:ea typeface="微软雅黑" panose="020B0503020204020204" charset="-122"/>
                <a:cs typeface="Arial" panose="020B0604020202020204" pitchFamily="34" charset="0"/>
              </a:rPr>
              <a:t>PART FOUR</a:t>
            </a:r>
            <a:endParaRPr lang="en-US" altLang="ko-KR" dirty="0">
              <a:solidFill>
                <a:schemeClr val="tx2"/>
              </a:solidFill>
              <a:latin typeface="微软雅黑" panose="020B0503020204020204" charset="-122"/>
              <a:ea typeface="微软雅黑" panose="020B0503020204020204" charset="-122"/>
              <a:cs typeface="Arial" panose="020B0604020202020204" pitchFamily="34" charset="0"/>
            </a:endParaRPr>
          </a:p>
        </p:txBody>
      </p:sp>
      <p:sp>
        <p:nvSpPr>
          <p:cNvPr id="15" name="Text2"/>
          <p:cNvSpPr txBox="1"/>
          <p:nvPr>
            <p:custDataLst>
              <p:tags r:id="rId4"/>
            </p:custDataLst>
          </p:nvPr>
        </p:nvSpPr>
        <p:spPr>
          <a:xfrm>
            <a:off x="1035299" y="2186646"/>
            <a:ext cx="6011438" cy="1702709"/>
          </a:xfrm>
          <a:prstGeom prst="rect">
            <a:avLst/>
          </a:prstGeom>
          <a:noFill/>
        </p:spPr>
        <p:txBody>
          <a:bodyPr wrap="square" rtlCol="0" anchor="b" anchorCtr="0">
            <a:normAutofit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fontAlgn="ctr"/>
            <a:r>
              <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拓展功能</a:t>
            </a:r>
            <a:endParaRPr lang="zh-CN" altLang="en-US" sz="5400" spc="0" dirty="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7" name="Text4"/>
          <p:cNvSpPr txBox="1"/>
          <p:nvPr>
            <p:custDataLst>
              <p:tags r:id="rId5"/>
            </p:custDataLst>
          </p:nvPr>
        </p:nvSpPr>
        <p:spPr>
          <a:xfrm>
            <a:off x="1035147" y="718120"/>
            <a:ext cx="1722527" cy="1468525"/>
          </a:xfrm>
          <a:prstGeom prst="rect">
            <a:avLst/>
          </a:prstGeom>
          <a:noFill/>
        </p:spPr>
        <p:txBody>
          <a:bodyPr wrap="square" rtlCol="0" anchor="ctr">
            <a:normAutofit lnSpcReduction="10000"/>
          </a:bodyPr>
          <a:lstStyle/>
          <a:p>
            <a:pPr>
              <a:lnSpc>
                <a:spcPct val="120000"/>
              </a:lnSpc>
              <a:spcBef>
                <a:spcPct val="0"/>
              </a:spcBef>
            </a:pPr>
            <a:r>
              <a:rPr lang="en-US" altLang="zh-CN" sz="8800" b="1" dirty="0">
                <a:solidFill>
                  <a:schemeClr val="tx2"/>
                </a:solidFill>
                <a:latin typeface="微软雅黑" panose="020B0503020204020204" charset="-122"/>
                <a:ea typeface="微软雅黑" panose="020B0503020204020204" charset="-122"/>
              </a:rPr>
              <a:t>04</a:t>
            </a:r>
            <a:endParaRPr lang="en-US" altLang="zh-CN" sz="8800" b="1" dirty="0">
              <a:solidFill>
                <a:schemeClr val="tx2"/>
              </a:solidFill>
              <a:latin typeface="微软雅黑" panose="020B0503020204020204" charset="-122"/>
              <a:ea typeface="微软雅黑" panose="020B050302020402020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pan di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4/3*#ppt_w"/>
                                          </p:val>
                                        </p:tav>
                                        <p:tav tm="100000">
                                          <p:val>
                                            <p:strVal val="#ppt_w"/>
                                          </p:val>
                                        </p:tav>
                                      </p:tavLst>
                                    </p:anim>
                                    <p:anim calcmode="lin" valueType="num">
                                      <p:cBhvr>
                                        <p:cTn id="8" dur="500" fill="hold"/>
                                        <p:tgtEl>
                                          <p:spTgt spid="15"/>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strVal val="4/3*#ppt_w"/>
                                          </p:val>
                                        </p:tav>
                                        <p:tav tm="100000">
                                          <p:val>
                                            <p:strVal val="#ppt_w"/>
                                          </p:val>
                                        </p:tav>
                                      </p:tavLst>
                                    </p:anim>
                                    <p:anim calcmode="lin" valueType="num">
                                      <p:cBhvr>
                                        <p:cTn id="20" dur="500" fill="hold"/>
                                        <p:tgtEl>
                                          <p:spTgt spid="7"/>
                                        </p:tgtEl>
                                        <p:attrNameLst>
                                          <p:attrName>ppt_h</p:attrName>
                                        </p:attrNameLst>
                                      </p:cBhvr>
                                      <p:tavLst>
                                        <p:tav tm="0">
                                          <p:val>
                                            <p:strVal val="4/3*#ppt_h"/>
                                          </p:val>
                                        </p:tav>
                                        <p:tav tm="100000">
                                          <p:val>
                                            <p:strVal val="#ppt_h"/>
                                          </p:val>
                                        </p:tav>
                                      </p:tavLst>
                                    </p:anim>
                                  </p:childTnLst>
                                </p:cTn>
                              </p:par>
                              <p:par>
                                <p:cTn id="21" presetID="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5" dur="500">
                                          <p:stCondLst>
                                            <p:cond delay="0"/>
                                          </p:stCondLst>
                                        </p:cTn>
                                        <p:tgtEl>
                                          <p:spTgt spid="14"/>
                                        </p:tgtEl>
                                        <p:attrNameLst>
                                          <p:attrName>style.opacity</p:attrName>
                                        </p:attrNameLst>
                                      </p:cBhvr>
                                      <p:tavLst>
                                        <p:tav tm="0">
                                          <p:val>
                                            <p:fltVal val="0"/>
                                          </p:val>
                                        </p:tav>
                                        <p:tav tm="100000">
                                          <p:val>
                                            <p:fltVal val="1"/>
                                          </p:val>
                                        </p:tav>
                                      </p:tavLst>
                                    </p:anim>
                                    <p:anim calcmode="lin" valueType="num">
                                      <p:cBhvr>
                                        <p:cTn id="26" dur="500">
                                          <p:stCondLst>
                                            <p:cond delay="0"/>
                                          </p:stCondLst>
                                        </p:cTn>
                                        <p:tgtEl>
                                          <p:spTgt spid="14"/>
                                        </p:tgtEl>
                                        <p:attrNameLst>
                                          <p:attrName>ppt_w</p:attrName>
                                        </p:attrNameLst>
                                      </p:cBhvr>
                                      <p:tavLst>
                                        <p:tav tm="0">
                                          <p:val>
                                            <p:strVal val="#ppt_w*2"/>
                                          </p:val>
                                        </p:tav>
                                        <p:tav tm="100000">
                                          <p:val>
                                            <p:strVal val="#ppt_w"/>
                                          </p:val>
                                        </p:tav>
                                      </p:tavLst>
                                    </p:anim>
                                    <p:anim calcmode="lin" valueType="num">
                                      <p:cBhvr>
                                        <p:cTn id="27" dur="500">
                                          <p:stCondLst>
                                            <p:cond delay="0"/>
                                          </p:stCondLst>
                                        </p:cTn>
                                        <p:tgtEl>
                                          <p:spTgt spid="14"/>
                                        </p:tgtEl>
                                        <p:attrNameLst>
                                          <p:attrName>ppt_h</p:attrName>
                                        </p:attrNameLst>
                                      </p:cBhvr>
                                      <p:tavLst>
                                        <p:tav tm="0">
                                          <p:val>
                                            <p:strVal val="#ppt_h*2"/>
                                          </p:val>
                                        </p:tav>
                                        <p:tav tm="100000">
                                          <p:val>
                                            <p:strVal val="#ppt_h"/>
                                          </p:val>
                                        </p:tav>
                                      </p:tavLst>
                                    </p:anim>
                                  </p:childTnLst>
                                </p:cTn>
                              </p:par>
                              <p:par>
                                <p:cTn id="28" presetID="0" presetClass="entr" presetSubtype="0" fill="hold" nodeType="withEffect">
                                  <p:stCondLst>
                                    <p:cond delay="51"/>
                                  </p:stCondLst>
                                  <p:childTnLst>
                                    <p:set>
                                      <p:cBhvr>
                                        <p:cTn id="29" dur="200" fill="hold">
                                          <p:stCondLst>
                                            <p:cond delay="0"/>
                                          </p:stCondLst>
                                        </p:cTn>
                                        <p:tgtEl>
                                          <p:spTgt spid="8"/>
                                        </p:tgtEl>
                                        <p:attrNameLst>
                                          <p:attrName>style.visibility</p:attrName>
                                        </p:attrNameLst>
                                      </p:cBhvr>
                                      <p:to>
                                        <p:strVal val="visible"/>
                                      </p:to>
                                    </p:set>
                                    <p:animMotion path="M 0.0006170432 2.0660467 L 0 0 E">
                                      <p:cBhvr>
                                        <p:cTn id="30" dur="200"/>
                                        <p:tgtEl>
                                          <p:spTgt spid="8"/>
                                        </p:tgtEl>
                                      </p:cBhvr>
                                    </p:animMotion>
                                  </p:childTnLst>
                                </p:cTn>
                              </p:par>
                              <p:par>
                                <p:cTn id="31" presetID="0" presetClass="entr" presetSubtype="0" fill="hold" nodeType="withEffect">
                                  <p:stCondLst>
                                    <p:cond delay="3"/>
                                  </p:stCondLst>
                                  <p:childTnLst>
                                    <p:set>
                                      <p:cBhvr>
                                        <p:cTn id="32" dur="200" fill="hold">
                                          <p:stCondLst>
                                            <p:cond delay="0"/>
                                          </p:stCondLst>
                                        </p:cTn>
                                        <p:tgtEl>
                                          <p:spTgt spid="9"/>
                                        </p:tgtEl>
                                        <p:attrNameLst>
                                          <p:attrName>style.visibility</p:attrName>
                                        </p:attrNameLst>
                                      </p:cBhvr>
                                      <p:to>
                                        <p:strVal val="visible"/>
                                      </p:to>
                                    </p:set>
                                    <p:animMotion path="M 0.00060691836 2.034945 L 0 0 E">
                                      <p:cBhvr>
                                        <p:cTn id="33" dur="200"/>
                                        <p:tgtEl>
                                          <p:spTgt spid="9"/>
                                        </p:tgtEl>
                                      </p:cBhvr>
                                    </p:animMotion>
                                  </p:childTnLst>
                                </p:cTn>
                              </p:par>
                              <p:par>
                                <p:cTn id="34" presetID="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37"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8" dur="500">
                                          <p:stCondLst>
                                            <p:cond delay="0"/>
                                          </p:stCondLst>
                                        </p:cTn>
                                        <p:tgtEl>
                                          <p:spTgt spid="12"/>
                                        </p:tgtEl>
                                        <p:attrNameLst>
                                          <p:attrName>style.opacity</p:attrName>
                                        </p:attrNameLst>
                                      </p:cBhvr>
                                      <p:tavLst>
                                        <p:tav tm="0">
                                          <p:val>
                                            <p:fltVal val="0"/>
                                          </p:val>
                                        </p:tav>
                                        <p:tav tm="100000">
                                          <p:val>
                                            <p:fltVal val="1"/>
                                          </p:val>
                                        </p:tav>
                                      </p:tavLst>
                                    </p:anim>
                                    <p:anim calcmode="lin" valueType="num">
                                      <p:cBhvr>
                                        <p:cTn id="39" dur="500">
                                          <p:stCondLst>
                                            <p:cond delay="0"/>
                                          </p:stCondLst>
                                        </p:cTn>
                                        <p:tgtEl>
                                          <p:spTgt spid="12"/>
                                        </p:tgtEl>
                                        <p:attrNameLst>
                                          <p:attrName>ppt_w</p:attrName>
                                        </p:attrNameLst>
                                      </p:cBhvr>
                                      <p:tavLst>
                                        <p:tav tm="0">
                                          <p:val>
                                            <p:strVal val="#ppt_w*2"/>
                                          </p:val>
                                        </p:tav>
                                        <p:tav tm="100000">
                                          <p:val>
                                            <p:strVal val="#ppt_w"/>
                                          </p:val>
                                        </p:tav>
                                      </p:tavLst>
                                    </p:anim>
                                    <p:anim calcmode="lin" valueType="num">
                                      <p:cBhvr>
                                        <p:cTn id="40" dur="500">
                                          <p:stCondLst>
                                            <p:cond delay="0"/>
                                          </p:stCondLst>
                                        </p:cTn>
                                        <p:tgtEl>
                                          <p:spTgt spid="12"/>
                                        </p:tgtEl>
                                        <p:attrNameLst>
                                          <p:attrName>ppt_h</p:attrName>
                                        </p:attrNameLst>
                                      </p:cBhvr>
                                      <p:tavLst>
                                        <p:tav tm="0">
                                          <p:val>
                                            <p:strVal val="#ppt_h*2"/>
                                          </p:val>
                                        </p:tav>
                                        <p:tav tm="100000">
                                          <p:val>
                                            <p:strVal val="#ppt_h"/>
                                          </p:val>
                                        </p:tav>
                                      </p:tavLst>
                                    </p:anim>
                                  </p:childTnLst>
                                </p:cTn>
                              </p:par>
                              <p:par>
                                <p:cTn id="41" presetID="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p:stCondLst>
                                            <p:cond delay="0"/>
                                          </p:stCondLst>
                                        </p:cTn>
                                        <p:tgtEl>
                                          <p:spTgt spid="17"/>
                                        </p:tgtEl>
                                        <p:attrNameLst>
                                          <p:attrName>ppt_x</p:attrName>
                                        </p:attrNameLst>
                                      </p:cBhvr>
                                      <p:tavLst>
                                        <p:tav tm="0" fmla="((floor(#ppt_x-0.5)+ceil(#ppt_x-0.5))*0.5+0.5)+(#ppt_x- ((floor(#ppt_x-0.5)+ceil(#ppt_x-0.5))*0.5+0.5))*$">
                                          <p:val>
                                            <p:fltVal val="0"/>
                                          </p:val>
                                        </p:tav>
                                        <p:tav tm="100000">
                                          <p:val>
                                            <p:fltVal val="1"/>
                                          </p:val>
                                        </p:tav>
                                      </p:tavLst>
                                    </p:anim>
                                    <p:anim calcmode="lin" valueType="num">
                                      <p:cBhvr>
                                        <p:cTn id="44" dur="500">
                                          <p:stCondLst>
                                            <p:cond delay="0"/>
                                          </p:stCondLst>
                                        </p:cTn>
                                        <p:tgtEl>
                                          <p:spTgt spid="1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5" dur="500">
                                          <p:stCondLst>
                                            <p:cond delay="0"/>
                                          </p:stCondLst>
                                        </p:cTn>
                                        <p:tgtEl>
                                          <p:spTgt spid="17"/>
                                        </p:tgtEl>
                                        <p:attrNameLst>
                                          <p:attrName>style.opacity</p:attrName>
                                        </p:attrNameLst>
                                      </p:cBhvr>
                                      <p:tavLst>
                                        <p:tav tm="0">
                                          <p:val>
                                            <p:fltVal val="0"/>
                                          </p:val>
                                        </p:tav>
                                        <p:tav tm="100000">
                                          <p:val>
                                            <p:fltVal val="1"/>
                                          </p:val>
                                        </p:tav>
                                      </p:tavLst>
                                    </p:anim>
                                    <p:anim calcmode="lin" valueType="num">
                                      <p:cBhvr>
                                        <p:cTn id="46" dur="500">
                                          <p:stCondLst>
                                            <p:cond delay="0"/>
                                          </p:stCondLst>
                                        </p:cTn>
                                        <p:tgtEl>
                                          <p:spTgt spid="17"/>
                                        </p:tgtEl>
                                        <p:attrNameLst>
                                          <p:attrName>ppt_w</p:attrName>
                                        </p:attrNameLst>
                                      </p:cBhvr>
                                      <p:tavLst>
                                        <p:tav tm="0">
                                          <p:val>
                                            <p:strVal val="#ppt_w*2"/>
                                          </p:val>
                                        </p:tav>
                                        <p:tav tm="100000">
                                          <p:val>
                                            <p:strVal val="#ppt_w"/>
                                          </p:val>
                                        </p:tav>
                                      </p:tavLst>
                                    </p:anim>
                                    <p:anim calcmode="lin" valueType="num">
                                      <p:cBhvr>
                                        <p:cTn id="47" dur="500">
                                          <p:stCondLst>
                                            <p:cond delay="0"/>
                                          </p:stCondLst>
                                        </p:cTn>
                                        <p:tgtEl>
                                          <p:spTgt spid="17"/>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6" grpId="0" animBg="1"/>
      <p:bldP spid="7" grpId="0" animBg="1"/>
      <p:bldP spid="14" grpId="0" animBg="1"/>
      <p:bldP spid="12" grpId="0"/>
      <p:bldP spid="1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YOO_CHATPAGE_TYPE" val="YOO_CHATPAGE_CHATPER"/>
</p:tagLst>
</file>

<file path=ppt/tags/tag101.xml><?xml version="1.0" encoding="utf-8"?>
<p:tagLst xmlns:p="http://schemas.openxmlformats.org/presentationml/2006/main">
  <p:tag name="KSO_WM_BEAUTIFY_FLAG" val=""/>
  <p:tag name="YOO_CHATSHAPE_TYPE" val="YOO_CHATSHAPE_CHILDTITLE"/>
  <p:tag name="TAG_CONTENT_GROUPINDEX" val="2"/>
  <p:tag name="TAG_CONTENT_DIAGRAM_INDEX" val="4ba77a44fd31464f88fbbc6365c03b99"/>
  <p:tag name="TAG_CONTENT_SUBINDEX" val="2"/>
</p:tagLst>
</file>

<file path=ppt/tags/tag102.xml><?xml version="1.0" encoding="utf-8"?>
<p:tagLst xmlns:p="http://schemas.openxmlformats.org/presentationml/2006/main">
  <p:tag name="KSO_WM_BEAUTIFY_FLAG" val=""/>
  <p:tag name="YOO_CHATSHAPE_TYPE" val="YOO_CHATSHAPE_CHILDCONTENT"/>
  <p:tag name="TAG_CONTENT_GROUPINDEX" val="2"/>
  <p:tag name="TAG_CONTENT_DIAGRAM_INDEX" val="4ba77a44fd31464f88fbbc6365c03b99"/>
  <p:tag name="TAG_CONTENT_SUBINDEX" val="2"/>
</p:tagLst>
</file>

<file path=ppt/tags/tag103.xml><?xml version="1.0" encoding="utf-8"?>
<p:tagLst xmlns:p="http://schemas.openxmlformats.org/presentationml/2006/main">
  <p:tag name="KSO_WM_BEAUTIFY_FLAG" val=""/>
  <p:tag name="YOO_CHATSHAPE_TYPE" val="YOO_CHATSHAPE_CHILDTITLE"/>
  <p:tag name="TAG_CONTENT_GROUPINDEX" val="1"/>
  <p:tag name="TAG_CONTENT_DIAGRAM_INDEX" val="4ba77a44fd31464f88fbbc6365c03b99"/>
  <p:tag name="TAG_CONTENT_SUBINDEX" val="1"/>
</p:tagLst>
</file>

<file path=ppt/tags/tag104.xml><?xml version="1.0" encoding="utf-8"?>
<p:tagLst xmlns:p="http://schemas.openxmlformats.org/presentationml/2006/main">
  <p:tag name="KSO_WM_BEAUTIFY_FLAG" val=""/>
  <p:tag name="YOO_CHATSHAPE_TYPE" val="YOO_CHATSHAPE_CHILDCONTENT"/>
  <p:tag name="TAG_CONTENT_GROUPINDEX" val="1"/>
  <p:tag name="TAG_CONTENT_DIAGRAM_INDEX" val="4ba77a44fd31464f88fbbc6365c03b99"/>
  <p:tag name="TAG_CONTENT_SUBINDEX" val="1"/>
</p:tagLst>
</file>

<file path=ppt/tags/tag105.xml><?xml version="1.0" encoding="utf-8"?>
<p:tagLst xmlns:p="http://schemas.openxmlformats.org/presentationml/2006/main">
  <p:tag name="YOO_CHATSHAPE_TYPE" val="YOO_CHATSHAPE_NUM"/>
  <p:tag name="TAG_CONTENT_GROUPINDEX" val="2"/>
  <p:tag name="TAG_CONTENT_DIAGRAM_INDEX" val="4ba77a44fd31464f88fbbc6365c03b99"/>
  <p:tag name="TAG_CONTENT_SUBINDEX" val="2"/>
</p:tagLst>
</file>

<file path=ppt/tags/tag106.xml><?xml version="1.0" encoding="utf-8"?>
<p:tagLst xmlns:p="http://schemas.openxmlformats.org/presentationml/2006/main">
  <p:tag name="YOO_CHATSHAPE_TYPE" val="YOO_CHATSHAPE_NUM"/>
  <p:tag name="TAG_CONTENT_GROUPINDEX" val="1"/>
  <p:tag name="TAG_CONTENT_DIAGRAM_INDEX" val="4ba77a44fd31464f88fbbc6365c03b99"/>
  <p:tag name="TAG_CONTENT_SUBINDEX" val="1"/>
</p:tagLst>
</file>

<file path=ppt/tags/tag107.xml><?xml version="1.0" encoding="utf-8"?>
<p:tagLst xmlns:p="http://schemas.openxmlformats.org/presentationml/2006/main">
  <p:tag name="YOO_CHATSHAPE_TYPE" val="YOO_CHATSHAPE_DECORATION"/>
  <p:tag name="TAG_CONTENT_DIAGRAM_INDEX" val="4ba77a44fd31464f88fbbc6365c03b99"/>
</p:tagLst>
</file>

<file path=ppt/tags/tag108.xml><?xml version="1.0" encoding="utf-8"?>
<p:tagLst xmlns:p="http://schemas.openxmlformats.org/presentationml/2006/main">
  <p:tag name="KSO_WM_BEAUTIFY_FLAG" val=""/>
  <p:tag name="YOO_CHATSHAPE_TYPE" val="YOO_CHATSHAPE_TITLE"/>
  <p:tag name="TAG_CONTENT_DIAGRAM_INDEX" val="fd11c6b85dff4d599c80635e63687f59"/>
</p:tagLst>
</file>

<file path=ppt/tags/tag109.xml><?xml version="1.0" encoding="utf-8"?>
<p:tagLst xmlns:p="http://schemas.openxmlformats.org/presentationml/2006/main">
  <p:tag name="KSO_WM_BEAUTIFY_FLAG" val=""/>
  <p:tag name="YOO_CHATSHAPE_TYPE" val="YOO_CHATSHAPE_CHILDTITLE"/>
  <p:tag name="TAG_CONTENT_GROUPINDEX" val="1"/>
  <p:tag name="TAG_CONTENT_DIAGRAM_INDEX" val="4ba77a44fd31464f88fbbc6365c03b99"/>
  <p:tag name="TAG_CONTENT_SUB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 name="YOO_CHATSHAPE_TYPE" val="YOO_CHATSHAPE_CHILDCONTENT"/>
  <p:tag name="TAG_CONTENT_GROUPINDEX" val="1"/>
  <p:tag name="TAG_CONTENT_DIAGRAM_INDEX" val="4ba77a44fd31464f88fbbc6365c03b99"/>
  <p:tag name="TAG_CONTENT_SUBINDEX" val="1"/>
</p:tagLst>
</file>

<file path=ppt/tags/tag111.xml><?xml version="1.0" encoding="utf-8"?>
<p:tagLst xmlns:p="http://schemas.openxmlformats.org/presentationml/2006/main">
  <p:tag name="TAG_CONTENT_TYPE" val="二级大纲2"/>
  <p:tag name="YOO_CHATPAGE_TYPE" val="YOO_CHATPAGE_MULTCONTENT"/>
</p:tagLst>
</file>

<file path=ppt/tags/tag112.xml><?xml version="1.0" encoding="utf-8"?>
<p:tagLst xmlns:p="http://schemas.openxmlformats.org/presentationml/2006/main">
  <p:tag name="YOO_CHATSHAPE_TYPE" val="YOO_CHATSHAPE_IMAGE"/>
  <p:tag name="TAG_CHATSHAPE_IMAGE_FILE" val="C:\Users\86195\AppData\Roaming\BIYOO\temp\d2f758d4808749d7b46d66b37755d259.png"/>
  <p:tag name="TAG_CHATSHAPE_IMAGE_URL" val="https://image.yoojober.com/ppt-illustration/IT/a461bae0-08f3-11ee-bdc0-b42e99e89dc7.png"/>
</p:tagLst>
</file>

<file path=ppt/tags/tag113.xml><?xml version="1.0" encoding="utf-8"?>
<p:tagLst xmlns:p="http://schemas.openxmlformats.org/presentationml/2006/main">
  <p:tag name="YOO_CHATSHAPE_TYPE" val="YOO_CHATSHAPE_NUM"/>
</p:tagLst>
</file>

<file path=ppt/tags/tag114.xml><?xml version="1.0" encoding="utf-8"?>
<p:tagLst xmlns:p="http://schemas.openxmlformats.org/presentationml/2006/main">
  <p:tag name="KSO_WM_BEAUTIFY_FLAG" val=""/>
  <p:tag name="YOO_CHATSHAPE_TYPE" val="YOO_CHATSHAPE_TITLE"/>
</p:tagLst>
</file>

<file path=ppt/tags/tag115.xml><?xml version="1.0" encoding="utf-8"?>
<p:tagLst xmlns:p="http://schemas.openxmlformats.org/presentationml/2006/main">
  <p:tag name="YOO_CHATSHAPE_TYPE" val="YOO_CHATSHAPE_NUM"/>
</p:tagLst>
</file>

<file path=ppt/tags/tag116.xml><?xml version="1.0" encoding="utf-8"?>
<p:tagLst xmlns:p="http://schemas.openxmlformats.org/presentationml/2006/main">
  <p:tag name="YOO_CHATPAGE_TYPE" val="YOO_CHATPAGE_CHATPER"/>
</p:tagLst>
</file>

<file path=ppt/tags/tag117.xml><?xml version="1.0" encoding="utf-8"?>
<p:tagLst xmlns:p="http://schemas.openxmlformats.org/presentationml/2006/main">
  <p:tag name="KSO_WM_BEAUTIFY_FLAG" val=""/>
  <p:tag name="YOO_CHATSHAPE_TYPE" val="NormalSp"/>
  <p:tag name="TAG_CONTENT_DIAGRAM_INDEX" val="1bf91a81eb0042549d4655175e6bae1e"/>
</p:tagLst>
</file>

<file path=ppt/tags/tag118.xml><?xml version="1.0" encoding="utf-8"?>
<p:tagLst xmlns:p="http://schemas.openxmlformats.org/presentationml/2006/main">
  <p:tag name="YOO_CHATSHAPE_TYPE" val="NormalSp"/>
  <p:tag name="TAG_CONTENT_DIAGRAM_INDEX" val="1bf91a81eb0042549d4655175e6bae1e"/>
</p:tagLst>
</file>

<file path=ppt/tags/tag119.xml><?xml version="1.0" encoding="utf-8"?>
<p:tagLst xmlns:p="http://schemas.openxmlformats.org/presentationml/2006/main">
  <p:tag name="KSO_WM_BEAUTIFY_FLAG" val=""/>
  <p:tag name="YOO_CHATSHAPE_TYPE" val="YOO_CHATSHAPE_TITLE"/>
  <p:tag name="TAG_CONTENT_DIAGRAM_INDEX" val="1bf91a81eb0042549d4655175e6bae1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YOO_CHATSHAPE_TYPE" val="YOO_CHATSHAPE_CONTENT"/>
  <p:tag name="TAG_CONTENT_DIAGRAM_INDEX" val="1bf91a81eb0042549d4655175e6bae1e"/>
</p:tagLst>
</file>

<file path=ppt/tags/tag121.xml><?xml version="1.0" encoding="utf-8"?>
<p:tagLst xmlns:p="http://schemas.openxmlformats.org/presentationml/2006/main">
  <p:tag name="TAG_CONTENT_TYPE" val="1标题1内容0图"/>
  <p:tag name="YOO_CHATPAGE_TYPE" val="YOO_CHATPAGE_CONTENT"/>
  <p:tag name="YOO_CHATPPT_CONTENT" val="1"/>
</p:tagLst>
</file>

<file path=ppt/tags/tag122.xml><?xml version="1.0" encoding="utf-8"?>
<p:tagLst xmlns:p="http://schemas.openxmlformats.org/presentationml/2006/main">
  <p:tag name="YOO_CHATSHAPE_TYPE" val="YOO_CHATSHAPE_IMAGE"/>
  <p:tag name="TAG_CHATSHAPE_IMAGE_FILE" val="C:\Users\86195\AppData\Roaming\BIYOO\temp\27653561c7da419498baee663ef714b0.png"/>
  <p:tag name="TAG_CHATSHAPE_IMAGE_URL" val="https://download.yoo-ai.com/copydone/20231207/d691adc4-94eb-11ee-a362-fa163e3b0a47.png"/>
</p:tagLst>
</file>

<file path=ppt/tags/tag123.xml><?xml version="1.0" encoding="utf-8"?>
<p:tagLst xmlns:p="http://schemas.openxmlformats.org/presentationml/2006/main">
  <p:tag name="YOO_CHATSHAPE_TYPE" val="YOO_CHATSHAPE_NUM"/>
</p:tagLst>
</file>

<file path=ppt/tags/tag124.xml><?xml version="1.0" encoding="utf-8"?>
<p:tagLst xmlns:p="http://schemas.openxmlformats.org/presentationml/2006/main">
  <p:tag name="KSO_WM_BEAUTIFY_FLAG" val=""/>
  <p:tag name="YOO_CHATSHAPE_TYPE" val="YOO_CHATSHAPE_TITLE"/>
</p:tagLst>
</file>

<file path=ppt/tags/tag125.xml><?xml version="1.0" encoding="utf-8"?>
<p:tagLst xmlns:p="http://schemas.openxmlformats.org/presentationml/2006/main">
  <p:tag name="YOO_CHATSHAPE_TYPE" val="YOO_CHATSHAPE_NUM"/>
</p:tagLst>
</file>

<file path=ppt/tags/tag126.xml><?xml version="1.0" encoding="utf-8"?>
<p:tagLst xmlns:p="http://schemas.openxmlformats.org/presentationml/2006/main">
  <p:tag name="YOO_CHATPAGE_TYPE" val="YOO_CHATPAGE_CHATPER"/>
</p:tagLst>
</file>

<file path=ppt/tags/tag12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PA" val="v5.2.12"/>
  <p:tag name="YOO_CHATSHAPE_TYPE" val="YOO_CHATSHAPE_HIDDEN"/>
  <p:tag name="TAG_CONTENT_DIAGRAM_INDEX" val="58ad9fbad1f6400e827b4e6bd78e60bd"/>
  <p:tag name="TAG_CONTENT_SUBINDEX" val="4"/>
</p:tagLst>
</file>

<file path=ppt/tags/tag128.xml><?xml version="1.0" encoding="utf-8"?>
<p:tagLst xmlns:p="http://schemas.openxmlformats.org/presentationml/2006/main">
  <p:tag name="KSO_WM_UNIT_LINE_FORE_SCHEMECOLOR_INDEX_BRIGHTNESS" val="0"/>
  <p:tag name="KSO_WM_UNIT_LINE_FORE_SCHEMECOLOR_INDEX" val="5"/>
  <p:tag name="KSO_WM_UNIT_LINE_FILL_TYPE" val="2"/>
  <p:tag name="PA" val="v5.2.12"/>
  <p:tag name="YOO_CHATSHAPE_TYPE" val="YOO_CHATSHAPE_HIDDEN"/>
  <p:tag name="TAG_CONTENT_DIAGRAM_INDEX" val="58ad9fbad1f6400e827b4e6bd78e60bd"/>
  <p:tag name="TAG_CONTENT_SUBINDEX" val="1"/>
</p:tagLst>
</file>

<file path=ppt/tags/tag1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 name="YOO_CHATSHAPE_TYPE" val="NormalSp"/>
  <p:tag name="TAG_CONTENT_DIAGRAM_INDEX" val="58ad9fbad1f6400e827b4e6bd78e60bd"/>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 name="YOO_CHATSHAPE_TYPE" val="YOO_CHATSHAPE_TITLE"/>
  <p:tag name="TAG_CONTENT_DIAGRAM_INDEX" val="58ad9fbad1f6400e827b4e6bd78e60bd"/>
</p:tagLst>
</file>

<file path=ppt/tags/tag131.xml><?xml version="1.0" encoding="utf-8"?>
<p:tagLst xmlns:p="http://schemas.openxmlformats.org/presentationml/2006/main">
  <p:tag name="YOO_CHAT_DIAGRAM_TYPE" val="YOO_CHAT_DIAGRAM_TEXTSHAPE"/>
  <p:tag name="YOO_CHAT_DIAGRAM_LINKSHAPE" val="4"/>
</p:tagLst>
</file>

<file path=ppt/tags/tag132.xml><?xml version="1.0" encoding="utf-8"?>
<p:tagLst xmlns:p="http://schemas.openxmlformats.org/presentationml/2006/main">
  <p:tag name="YOO_CHAT_DIAGRAM_TYPE" val="YOO_CHAT_DIAGRAM_TEXTSHAPE"/>
  <p:tag name="YOO_CHAT_DIAGRAM_LINKSHAPE" val="4"/>
</p:tagLst>
</file>

<file path=ppt/tags/tag133.xml><?xml version="1.0" encoding="utf-8"?>
<p:tagLst xmlns:p="http://schemas.openxmlformats.org/presentationml/2006/main">
  <p:tag name="KSO_WM_BEAUTIFY_FLAG" val=""/>
  <p:tag name="YOO_CHATSHAPE_TYPE" val="YOO_CHATSHAPE_TITLE"/>
  <p:tag name="TAG_CONTENT_DIAGRAM_INDEX" val="58ad9fbad1f6400e827b4e6bd78e60bd"/>
</p:tagLst>
</file>

<file path=ppt/tags/tag134.xml><?xml version="1.0" encoding="utf-8"?>
<p:tagLst xmlns:p="http://schemas.openxmlformats.org/presentationml/2006/main">
  <p:tag name="TAG_CONTENT_TYPE" val="1标题1内容1图"/>
  <p:tag name="YOO_CHATPAGE_TYPE" val="YOO_CHATPAGE_CONTENT"/>
  <p:tag name="YOO_CHATPPT_CONTENT" val="1"/>
</p:tagLst>
</file>

<file path=ppt/tags/tag135.xml><?xml version="1.0" encoding="utf-8"?>
<p:tagLst xmlns:p="http://schemas.openxmlformats.org/presentationml/2006/main">
  <p:tag name="YOO_CHATSHAPE_TYPE" val="YOO_CHATSHAPE_IMAGE"/>
  <p:tag name="TAG_CHATSHAPE_IMAGE_FILE" val="C:\Users\86195\AppData\Roaming\BIYOO\temp\4e8d5a3b676043358a53b95e4ff371fc.png"/>
  <p:tag name="TAG_CHATSHAPE_IMAGE_URL" val="https://download.yoo-ai.com/copydone/20231207/db2fc456-94eb-11ee-b370-fa163e3b0a47.png"/>
</p:tagLst>
</file>

<file path=ppt/tags/tag136.xml><?xml version="1.0" encoding="utf-8"?>
<p:tagLst xmlns:p="http://schemas.openxmlformats.org/presentationml/2006/main">
  <p:tag name="YOO_CHATSHAPE_TYPE" val="YOO_CHATSHAPE_NUM"/>
</p:tagLst>
</file>

<file path=ppt/tags/tag137.xml><?xml version="1.0" encoding="utf-8"?>
<p:tagLst xmlns:p="http://schemas.openxmlformats.org/presentationml/2006/main">
  <p:tag name="KSO_WM_BEAUTIFY_FLAG" val=""/>
  <p:tag name="YOO_CHATSHAPE_TYPE" val="YOO_CHATSHAPE_TITLE"/>
</p:tagLst>
</file>

<file path=ppt/tags/tag138.xml><?xml version="1.0" encoding="utf-8"?>
<p:tagLst xmlns:p="http://schemas.openxmlformats.org/presentationml/2006/main">
  <p:tag name="YOO_CHATSHAPE_TYPE" val="YOO_CHATSHAPE_NUM"/>
</p:tagLst>
</file>

<file path=ppt/tags/tag139.xml><?xml version="1.0" encoding="utf-8"?>
<p:tagLst xmlns:p="http://schemas.openxmlformats.org/presentationml/2006/main">
  <p:tag name="YOO_CHATPAGE_TYPE" val="YOO_CHATPAGE_CHATPER"/>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Lst>
</file>

<file path=ppt/tags/tag141.xml><?xml version="1.0" encoding="utf-8"?>
<p:tagLst xmlns:p="http://schemas.openxmlformats.org/presentationml/2006/main">
  <p:tag name="YOO_CHATSHAPE_TYPE" val="YOO_CHATSHAPE_DECORATION"/>
  <p:tag name="TAG_CONTENT_DIAGRAM_INDEX" val="ae04be71822f4cccb276c962d5ca1ea1"/>
  <p:tag name="TAG_CONTENT_SUBINDEX" val="13"/>
</p:tagLst>
</file>

<file path=ppt/tags/tag142.xml><?xml version="1.0" encoding="utf-8"?>
<p:tagLst xmlns:p="http://schemas.openxmlformats.org/presentationml/2006/main">
  <p:tag name="YOO_CHATSHAPE_TYPE" val="YOO_CHATSHAPE_KEYWORD"/>
  <p:tag name="TAG_CONTENT_GROUPINDEX" val="6"/>
  <p:tag name="TAG_CONTENT_DIAGRAM_INDEX" val="ae04be71822f4cccb276c962d5ca1ea1"/>
  <p:tag name="TAG_CONTENT_SUBINDEX" val="3"/>
</p:tagLst>
</file>

<file path=ppt/tags/tag143.xml><?xml version="1.0" encoding="utf-8"?>
<p:tagLst xmlns:p="http://schemas.openxmlformats.org/presentationml/2006/main">
  <p:tag name="YOO_CHATSHAPE_TYPE" val="YOO_CHATSHAPE_CHILDDECORATE"/>
  <p:tag name="TAG_CONTENT_GROUPINDEX" val="10"/>
  <p:tag name="TAG_CONTENT_DIAGRAM_INDEX" val="ae04be71822f4cccb276c962d5ca1ea1"/>
  <p:tag name="TAG_CONTENT_SUBINDEX" val="14"/>
  <p:tag name="YOO_CHATSHAPE_LINK" val="sp:关键词14"/>
</p:tagLst>
</file>

<file path=ppt/tags/tag144.xml><?xml version="1.0" encoding="utf-8"?>
<p:tagLst xmlns:p="http://schemas.openxmlformats.org/presentationml/2006/main">
  <p:tag name="YOO_CHATSHAPE_TYPE" val="YOO_CHATSHAPE_CHILDDECORATE"/>
  <p:tag name="TAG_CONTENT_GROUPINDEX" val="11"/>
  <p:tag name="TAG_CONTENT_DIAGRAM_INDEX" val="ae04be71822f4cccb276c962d5ca1ea1"/>
  <p:tag name="TAG_CONTENT_SUBINDEX" val="13"/>
  <p:tag name="YOO_CHATSHAPE_LINK" val="sp:关键词13"/>
</p:tagLst>
</file>

<file path=ppt/tags/tag145.xml><?xml version="1.0" encoding="utf-8"?>
<p:tagLst xmlns:p="http://schemas.openxmlformats.org/presentationml/2006/main">
  <p:tag name="YOO_CHATSHAPE_TYPE" val="YOO_CHATSHAPE_CHILDDECORATE"/>
  <p:tag name="TAG_CONTENT_GROUPINDEX" val="13"/>
  <p:tag name="TAG_CONTENT_DIAGRAM_INDEX" val="ae04be71822f4cccb276c962d5ca1ea1"/>
  <p:tag name="TAG_CONTENT_SUBINDEX" val="11"/>
  <p:tag name="YOO_CHATSHAPE_LINK" val="sp:关键词11"/>
</p:tagLst>
</file>

<file path=ppt/tags/tag146.xml><?xml version="1.0" encoding="utf-8"?>
<p:tagLst xmlns:p="http://schemas.openxmlformats.org/presentationml/2006/main">
  <p:tag name="YOO_CHATSHAPE_TYPE" val="YOO_CHATSHAPE_KEYWORD"/>
  <p:tag name="TAG_CONTENT_GROUPINDEX" val="13"/>
  <p:tag name="TAG_CONTENT_DIAGRAM_INDEX" val="ae04be71822f4cccb276c962d5ca1ea1"/>
  <p:tag name="TAG_CONTENT_SUBINDEX" val="10"/>
</p:tagLst>
</file>

<file path=ppt/tags/tag147.xml><?xml version="1.0" encoding="utf-8"?>
<p:tagLst xmlns:p="http://schemas.openxmlformats.org/presentationml/2006/main">
  <p:tag name="TAG_CONTENT_TYPE" val="1标题n关键词"/>
  <p:tag name="YOO_CHATPAGE_TYPE" val="YOO_CHATPAGE_CONTENT"/>
  <p:tag name="YOO_CHATPPT_CONTENT" val="1"/>
</p:tagLst>
</file>

<file path=ppt/tags/tag148.xml><?xml version="1.0" encoding="utf-8"?>
<p:tagLst xmlns:p="http://schemas.openxmlformats.org/presentationml/2006/main">
  <p:tag name="YOO_CHATSHAPE_TYPE" val="YOO_CHATSHAPE_NUM"/>
</p:tagLst>
</file>

<file path=ppt/tags/tag149.xml><?xml version="1.0" encoding="utf-8"?>
<p:tagLst xmlns:p="http://schemas.openxmlformats.org/presentationml/2006/main">
  <p:tag name="KSO_WM_BEAUTIFY_FLAG" val=""/>
  <p:tag name="YOO_CHATSHAPE_TYPE" val="YOO_CHATSHAPE_TITL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YOO_CHATSHAPE_TYPE" val="YOO_CHATSHAPE_NUM"/>
</p:tagLst>
</file>

<file path=ppt/tags/tag151.xml><?xml version="1.0" encoding="utf-8"?>
<p:tagLst xmlns:p="http://schemas.openxmlformats.org/presentationml/2006/main">
  <p:tag name="YOO_CHATPAGE_TYPE" val="YOO_CHATPAGE_CHATPER"/>
</p:tagLst>
</file>

<file path=ppt/tags/tag152.xml><?xml version="1.0" encoding="utf-8"?>
<p:tagLst xmlns:p="http://schemas.openxmlformats.org/presentationml/2006/main">
  <p:tag name="YOO_CHATSHAPE_TYPE" val="YOO_CHATSHAPE_MASK"/>
  <p:tag name="TAG_CONTENT_DIAGRAM_INDEX" val="f30c3f96738d4a1d818e1e337d7118db"/>
</p:tagLst>
</file>

<file path=ppt/tags/tag153.xml><?xml version="1.0" encoding="utf-8"?>
<p:tagLst xmlns:p="http://schemas.openxmlformats.org/presentationml/2006/main">
  <p:tag name="YOO_CHATSHAPE_TYPE" val="YOO_CHATSHAPE_CONTENT"/>
  <p:tag name="TAG_CONTENT_DIAGRAM_INDEX" val="f30c3f96738d4a1d818e1e337d7118db"/>
</p:tagLst>
</file>

<file path=ppt/tags/tag154.xml><?xml version="1.0" encoding="utf-8"?>
<p:tagLst xmlns:p="http://schemas.openxmlformats.org/presentationml/2006/main">
  <p:tag name="TAG_CONTENT_TYPE" val="1标题1内容0图"/>
  <p:tag name="YOO_CHATPAGE_TYPE" val="YOO_CHATPAGE_CONTENT"/>
  <p:tag name="YOO_CHATPPT_CONTENT" val="1"/>
</p:tagLst>
</file>

<file path=ppt/tags/tag155.xml><?xml version="1.0" encoding="utf-8"?>
<p:tagLst xmlns:p="http://schemas.openxmlformats.org/presentationml/2006/main">
  <p:tag name="YOO_CHATSHAPE_TYPE" val="YOO_CHATSHAPE_IMAGE"/>
  <p:tag name="TAG_CHATSHAPE_IMAGE_FILE" val="C:\Users\86195\AppData\Roaming\BIYOO\temp\9818749c4fbb4dc696415975881ce653.png"/>
  <p:tag name="TAG_CHATSHAPE_IMAGE_URL" val="https://image.yoojober.com/ppt-illustration/IT/adf00b6b-08f3-11ee-8b64-b42e99e89dc7.png"/>
</p:tagLst>
</file>

<file path=ppt/tags/tag156.xml><?xml version="1.0" encoding="utf-8"?>
<p:tagLst xmlns:p="http://schemas.openxmlformats.org/presentationml/2006/main">
  <p:tag name="YOO_CHATPAGE_TYPE" val="YOO_CHATPAGE_END"/>
</p:tagLst>
</file>

<file path=ppt/tags/tag157.xml><?xml version="1.0" encoding="utf-8"?>
<p:tagLst xmlns:p="http://schemas.openxmlformats.org/presentationml/2006/main">
  <p:tag name="TAG_COVER_TYPE" val="矢量"/>
  <p:tag name="TAG_COVER_THEME_COLOR" val="紫色"/>
  <p:tag name="YOO_PPT_THEMETITLE" val="数据结构基础知识解读"/>
  <p:tag name="TAG_PRESENTATION_STYLE" val="商务"/>
  <p:tag name="TAG_CHATPPT_ID" val="2a67536a563b46d7b62fd596e1c5849a"/>
  <p:tag name="YOO_CHATPPT" val="1"/>
  <p:tag name="TAG_CHATPAGE_CATLOG_NUM" val="5"/>
  <p:tag name="commondata" val="eyJoZGlkIjoiZjc4ODZiNjA2N2ZiNjJlMTkzM2NkNWI0ZmFmOWQ0MjE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YOO_CHATSHAPE_TYPE" val="YOO_CHATSHAPE_IMAGE"/>
  <p:tag name="TAG_CHATSHAPE_IMAGE_FILE" val="C:\Users\86195\AppData\Roaming\BIYOO\temp\2c4add8c7edf4cf58314d320998c9fb1.png"/>
  <p:tag name="TAG_CHATSHAPE_IMAGE_URL" val="https://image.yoojober.com/ppt-illustration/TI/1b74af42-f577-11ed-82ea-b42e99e89dc7.png"/>
</p:tagLst>
</file>

<file path=ppt/tags/tag64.xml><?xml version="1.0" encoding="utf-8"?>
<p:tagLst xmlns:p="http://schemas.openxmlformats.org/presentationml/2006/main">
  <p:tag name="YOO_CHATSHAPE_TYPE" val="YOO_CHATSHAPE_TITLE"/>
</p:tagLst>
</file>

<file path=ppt/tags/tag65.xml><?xml version="1.0" encoding="utf-8"?>
<p:tagLst xmlns:p="http://schemas.openxmlformats.org/presentationml/2006/main">
  <p:tag name="TAG_CHATSHAPE_SUBTITLE_TYPE" val="TAG_CHATSHAPE_SUBTITLE_ENGLISH"/>
  <p:tag name="YOO_CHATSHAPE_TYPE" val="YOO_CHATSHAPE_SUBTITLE"/>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3/12/7"/>
</p:tagLst>
</file>

<file path=ppt/tags/tag67.xml><?xml version="1.0" encoding="utf-8"?>
<p:tagLst xmlns:p="http://schemas.openxmlformats.org/presentationml/2006/main">
  <p:tag name="YOO_CHATSHAPE_TYPE" val="YOO_CHATSHAPE_COMPANY"/>
  <p:tag name="YOO_CHATSHAPE_COMPANY" val="BIYOO-CHATPPT TEAM"/>
</p:tagLst>
</file>

<file path=ppt/tags/tag68.xml><?xml version="1.0" encoding="utf-8"?>
<p:tagLst xmlns:p="http://schemas.openxmlformats.org/presentationml/2006/main">
  <p:tag name="YOO_CHATPAGE_TYPE" val="YOO_CHATPAGE_COVER"/>
</p:tagLst>
</file>

<file path=ppt/tags/tag69.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1"/>
  <p:tag name="TAG_CONTENT_GROUP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1"/>
  <p:tag name="TAG_CONTENT_GROUPINDEX" val="1"/>
</p:tagLst>
</file>

<file path=ppt/tags/tag71.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3"/>
  <p:tag name="TAG_CONTENT_GROUPINDEX" val="3"/>
</p:tagLst>
</file>

<file path=ppt/tags/tag72.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3"/>
  <p:tag name="TAG_CONTENT_GROUPINDEX" val="3"/>
</p:tagLst>
</file>

<file path=ppt/tags/tag73.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4"/>
  <p:tag name="TAG_CONTENT_GROUPINDEX" val="4"/>
</p:tagLst>
</file>

<file path=ppt/tags/tag74.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4"/>
  <p:tag name="TAG_CONTENT_GROUPINDEX" val="4"/>
</p:tagLst>
</file>

<file path=ppt/tags/tag75.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5"/>
  <p:tag name="TAG_CONTENT_GROUPINDEX" val="5"/>
</p:tagLst>
</file>

<file path=ppt/tags/tag76.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5"/>
  <p:tag name="TAG_CONTENT_GROUPINDEX" val="5"/>
</p:tagLst>
</file>

<file path=ppt/tags/tag77.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5"/>
  <p:tag name="TAG_CONTENT_GROUPINDEX" val="5"/>
  <p:tag name="KSO_WM_BEAUTIFY_FLAG" val=""/>
</p:tagLst>
</file>

<file path=ppt/tags/tag78.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5"/>
  <p:tag name="TAG_CONTENT_GROUPINDEX" val="5"/>
  <p:tag name="KSO_WM_BEAUTIFY_FLAG" val=""/>
</p:tagLst>
</file>

<file path=ppt/tags/tag79.xml><?xml version="1.0" encoding="utf-8"?>
<p:tagLst xmlns:p="http://schemas.openxmlformats.org/presentationml/2006/main">
  <p:tag name="YOO_CHATSHAPE_TYPE" val="YOO_CHATSHAPE_ITEM"/>
  <p:tag name="YOO_CHAT_DIAGRAM_SHAPETYPE" val="YOO_CHATSHAPE_DIAGRAM_TITLE"/>
  <p:tag name="YOO_CHAT_DIAGRAM_ID" val="541ee103-590c-4179-84c9-99e60037e64f"/>
  <p:tag name="YOO_CHAT_DIAGRAM_ALIGN" val="HLeftAlign"/>
  <p:tag name="YOO_CHAT_DIAGRAM_GROUP" val="5"/>
  <p:tag name="TAG_CONTENT_GROUPINDEX" val="5"/>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YOO_CHATSHAPE_TYPE" val="YOO_CHATSHAPE_NUM"/>
  <p:tag name="YOO_CHAT_DIAGRAM_SHAPETYPE" val="YOO_CHAT_DIAGRAM_NUM"/>
  <p:tag name="YOO_CHAT_DIAGRAM_ID" val="541ee103-590c-4179-84c9-99e60037e64f"/>
  <p:tag name="YOO_CHAT_DIAGRAM_ALIGN" val="HLeftAlign"/>
  <p:tag name="YOO_CHAT_DIAGRAM_GROUP" val="5"/>
  <p:tag name="TAG_CONTENT_GROUPINDEX" val="5"/>
  <p:tag name="KSO_WM_BEAUTIFY_FLAG" val=""/>
</p:tagLst>
</file>

<file path=ppt/tags/tag81.xml><?xml version="1.0" encoding="utf-8"?>
<p:tagLst xmlns:p="http://schemas.openxmlformats.org/presentationml/2006/main">
  <p:tag name="YOO_CHATPAGE_TYPE" val="YOO_CHATPAGE_CATLOG"/>
</p:tagLst>
</file>

<file path=ppt/tags/tag82.xml><?xml version="1.0" encoding="utf-8"?>
<p:tagLst xmlns:p="http://schemas.openxmlformats.org/presentationml/2006/main">
  <p:tag name="YOO_CHATSHAPE_TYPE" val="YOO_CHATSHAPE_IMAGE"/>
  <p:tag name="TAG_CHATSHAPE_IMAGE_FILE" val="C:\Users\86195\AppData\Roaming\BIYOO\temp\05e79afb157449caa8f3349216a0e0ad.png"/>
  <p:tag name="TAG_CHATSHAPE_IMAGE_URL" val="https://image.yoojober.com/ppt-illustration/TI/17a20bb0-f577-11ed-b7d1-b42e99e89dc7.png"/>
</p:tagLst>
</file>

<file path=ppt/tags/tag83.xml><?xml version="1.0" encoding="utf-8"?>
<p:tagLst xmlns:p="http://schemas.openxmlformats.org/presentationml/2006/main">
  <p:tag name="YOO_CHATSHAPE_TYPE" val="YOO_CHATSHAPE_NUM"/>
</p:tagLst>
</file>

<file path=ppt/tags/tag84.xml><?xml version="1.0" encoding="utf-8"?>
<p:tagLst xmlns:p="http://schemas.openxmlformats.org/presentationml/2006/main">
  <p:tag name="KSO_WM_BEAUTIFY_FLAG" val=""/>
  <p:tag name="YOO_CHATSHAPE_TYPE" val="YOO_CHATSHAPE_TITLE"/>
</p:tagLst>
</file>

<file path=ppt/tags/tag85.xml><?xml version="1.0" encoding="utf-8"?>
<p:tagLst xmlns:p="http://schemas.openxmlformats.org/presentationml/2006/main">
  <p:tag name="YOO_CHATSHAPE_TYPE" val="YOO_CHATSHAPE_NUM"/>
</p:tagLst>
</file>

<file path=ppt/tags/tag86.xml><?xml version="1.0" encoding="utf-8"?>
<p:tagLst xmlns:p="http://schemas.openxmlformats.org/presentationml/2006/main">
  <p:tag name="YOO_CHATPAGE_TYPE" val="YOO_CHATPAGE_CHATPER"/>
</p:tagLst>
</file>

<file path=ppt/tags/tag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Lst>
</file>

<file path=ppt/tags/tag88.xml><?xml version="1.0" encoding="utf-8"?>
<p:tagLst xmlns:p="http://schemas.openxmlformats.org/presentationml/2006/main">
  <p:tag name="YOO_CHATSHAPE_TYPE" val="YOO_CHATSHAPE_DECORATION"/>
  <p:tag name="TAG_CONTENT_DIAGRAM_INDEX" val="017a26049dc0486b8da85fa9d6ca3c57"/>
  <p:tag name="TAG_CONTENT_SUBINDEX" val="6"/>
</p:tagLst>
</file>

<file path=ppt/tags/tag89.xml><?xml version="1.0" encoding="utf-8"?>
<p:tagLst xmlns:p="http://schemas.openxmlformats.org/presentationml/2006/main">
  <p:tag name="YOO_CHATSHAPE_TYPE" val="YOO_CHATSHAPE_DECORATION"/>
  <p:tag name="TAG_CONTENT_DIAGRAM_INDEX" val="017a26049dc0486b8da85fa9d6ca3c57"/>
  <p:tag name="TAG_CONTENT_SUBINDEX" val="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YOO_CHATSHAPE_TYPE" val="YOO_CHATSHAPE_DECORATION"/>
  <p:tag name="TAG_CONTENT_DIAGRAM_INDEX" val="017a26049dc0486b8da85fa9d6ca3c57"/>
  <p:tag name="TAG_CONTENT_SUBINDEX" val="5"/>
</p:tagLst>
</file>

<file path=ppt/tags/tag91.xml><?xml version="1.0" encoding="utf-8"?>
<p:tagLst xmlns:p="http://schemas.openxmlformats.org/presentationml/2006/main">
  <p:tag name="YOO_CHATSHAPE_TYPE" val="YOO_CHATSHAPE_KEYWORD"/>
  <p:tag name="TAG_CONTENT_GROUPINDEX" val="8"/>
  <p:tag name="TAG_CONTENT_DIAGRAM_INDEX" val="017a26049dc0486b8da85fa9d6ca3c57"/>
  <p:tag name="TAG_CONTENT_SUBINDEX" val="0"/>
</p:tagLst>
</file>

<file path=ppt/tags/tag92.xml><?xml version="1.0" encoding="utf-8"?>
<p:tagLst xmlns:p="http://schemas.openxmlformats.org/presentationml/2006/main">
  <p:tag name="KSO_WM_BEAUTIFY_FLAG" val=""/>
  <p:tag name="YOO_CHATSHAPE_TYPE" val="YOO_CHATSHAPE_TITLE"/>
  <p:tag name="TAG_CONTENT_DIAGRAM_INDEX" val="fe04df6a43944873a5fba9abcaee5b8e"/>
</p:tagLst>
</file>

<file path=ppt/tags/tag93.xml><?xml version="1.0" encoding="utf-8"?>
<p:tagLst xmlns:p="http://schemas.openxmlformats.org/presentationml/2006/main">
  <p:tag name="KSO_WM_BEAUTIFY_FLAG" val=""/>
  <p:tag name="YOO_CHATSHAPE_TYPE" val="YOO_CHATSHAPE_TITLE"/>
  <p:tag name="TAG_CONTENT_DIAGRAM_INDEX" val="fe04df6a43944873a5fba9abcaee5b8e"/>
</p:tagLst>
</file>

<file path=ppt/tags/tag94.xml><?xml version="1.0" encoding="utf-8"?>
<p:tagLst xmlns:p="http://schemas.openxmlformats.org/presentationml/2006/main">
  <p:tag name="TAG_CONTENT_TYPE" val="1标题n关键词"/>
  <p:tag name="YOO_CHATPAGE_TYPE" val="YOO_CHATPAGE_CONTENT"/>
  <p:tag name="YOO_CHATPPT_CONTENT" val="1"/>
</p:tagLst>
</file>

<file path=ppt/tags/tag95.xml><?xml version="1.0" encoding="utf-8"?>
<p:tagLst xmlns:p="http://schemas.openxmlformats.org/presentationml/2006/main">
  <p:tag name="YOO_CHATSHAPE_TYPE" val="YOO_CHATSHAPE_IMAGE"/>
  <p:tag name="TAG_CHATSHAPE_IMAGE_FILE" val="C:\Users\86195\AppData\Roaming\BIYOO\temp\41c34b178aae41a99d8c8ba1cbfdcd9f.png"/>
  <p:tag name="TAG_CHATSHAPE_IMAGE_URL" val="https://image.yoojober.com/ppt-illustration/IT/5cecdf66-f577-11ed-ba06-b42e99e89dc7.png"/>
</p:tagLst>
</file>

<file path=ppt/tags/tag96.xml><?xml version="1.0" encoding="utf-8"?>
<p:tagLst xmlns:p="http://schemas.openxmlformats.org/presentationml/2006/main">
  <p:tag name="YOO_CHATSHAPE_TYPE" val="YOO_CHATSHAPE_NUM"/>
</p:tagLst>
</file>

<file path=ppt/tags/tag97.xml><?xml version="1.0" encoding="utf-8"?>
<p:tagLst xmlns:p="http://schemas.openxmlformats.org/presentationml/2006/main">
  <p:tag name="KSO_WM_BEAUTIFY_FLAG" val=""/>
  <p:tag name="YOO_CHATSHAPE_TYPE" val="YOO_CHATSHAPE_TITLE"/>
</p:tagLst>
</file>

<file path=ppt/tags/tag98.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99.xml><?xml version="1.0" encoding="utf-8"?>
<p:tagLst xmlns:p="http://schemas.openxmlformats.org/presentationml/2006/main">
  <p:tag name="YOO_CHATSHAPE_TYPE" val="YOO_CHATSHAPE_NUM"/>
</p:tagLst>
</file>

<file path=ppt/theme/theme1.xml><?xml version="1.0" encoding="utf-8"?>
<a:theme xmlns:a="http://schemas.openxmlformats.org/drawingml/2006/main" name="WPS">
  <a:themeElements>
    <a:clrScheme name="1">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2065</Words>
  <Application>WPS 演示</Application>
  <PresentationFormat>宽屏</PresentationFormat>
  <Paragraphs>142</Paragraphs>
  <Slides>15</Slides>
  <Notes>4</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15</vt:i4>
      </vt:variant>
    </vt:vector>
  </HeadingPairs>
  <TitlesOfParts>
    <vt:vector size="43" baseType="lpstr">
      <vt:lpstr>Arial</vt:lpstr>
      <vt:lpstr>宋体</vt:lpstr>
      <vt:lpstr>Wingdings</vt:lpstr>
      <vt:lpstr>Wingdings</vt:lpstr>
      <vt:lpstr>Arial Unicode MS</vt:lpstr>
      <vt:lpstr>微软雅黑</vt:lpstr>
      <vt:lpstr>Calibri</vt:lpstr>
      <vt:lpstr>Arial</vt:lpstr>
      <vt:lpstr>等线</vt:lpstr>
      <vt:lpstr>思源黑体 CN</vt:lpstr>
      <vt:lpstr>黑体</vt:lpstr>
      <vt:lpstr>Roboto</vt:lpstr>
      <vt:lpstr>Times New Roman</vt:lpstr>
      <vt:lpstr>OPPOSans L</vt:lpstr>
      <vt:lpstr>文泉驿等宽正黑</vt:lpstr>
      <vt:lpstr>文泉驿微米黑</vt:lpstr>
      <vt:lpstr>造字工房俊雅（非商用）常规体</vt:lpstr>
      <vt:lpstr>造字工房俊雅体（非商用）</vt:lpstr>
      <vt:lpstr>方正风雅宋简体</vt:lpstr>
      <vt:lpstr>Avenir LT Pro 65 Medium</vt:lpstr>
      <vt:lpstr>Segoe Print</vt:lpstr>
      <vt:lpstr>Inter Medium</vt:lpstr>
      <vt:lpstr>MV Boli</vt:lpstr>
      <vt:lpstr>字体圈欣意冠黑体</vt:lpstr>
      <vt:lpstr>Open Sans</vt:lpstr>
      <vt:lpstr>OPPOSans M</vt:lpstr>
      <vt:lpstr>OPPOSans R</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86195</dc:creator>
  <cp:lastModifiedBy>WPS_1663991288</cp:lastModifiedBy>
  <cp:revision>155</cp:revision>
  <dcterms:created xsi:type="dcterms:W3CDTF">2019-06-19T02:08:00Z</dcterms:created>
  <dcterms:modified xsi:type="dcterms:W3CDTF">2023-12-07T12:21:19Z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CD5838E83925452DAD7C141838C90592_11</vt:lpwstr>
  </property>
</Properties>
</file>